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88" r:id="rId2"/>
    <p:sldId id="289" r:id="rId3"/>
  </p:sldIdLst>
  <p:sldSz cx="6858000" cy="9906000" type="A4"/>
  <p:notesSz cx="6735763" cy="9866313"/>
  <p:defaultTextStyle>
    <a:defPPr>
      <a:defRPr lang="ja-JP"/>
    </a:defPPr>
    <a:lvl1pPr marL="0" algn="l" defTabSz="991112" rtl="0" eaLnBrk="1" latinLnBrk="0" hangingPunct="1">
      <a:defRPr kumimoji="1" sz="2000" kern="1200">
        <a:solidFill>
          <a:schemeClr val="tx1"/>
        </a:solidFill>
        <a:latin typeface="+mn-lt"/>
        <a:ea typeface="+mn-ea"/>
        <a:cs typeface="+mn-cs"/>
      </a:defRPr>
    </a:lvl1pPr>
    <a:lvl2pPr marL="495556" algn="l" defTabSz="991112" rtl="0" eaLnBrk="1" latinLnBrk="0" hangingPunct="1">
      <a:defRPr kumimoji="1" sz="2000" kern="1200">
        <a:solidFill>
          <a:schemeClr val="tx1"/>
        </a:solidFill>
        <a:latin typeface="+mn-lt"/>
        <a:ea typeface="+mn-ea"/>
        <a:cs typeface="+mn-cs"/>
      </a:defRPr>
    </a:lvl2pPr>
    <a:lvl3pPr marL="991112" algn="l" defTabSz="991112" rtl="0" eaLnBrk="1" latinLnBrk="0" hangingPunct="1">
      <a:defRPr kumimoji="1" sz="2000" kern="1200">
        <a:solidFill>
          <a:schemeClr val="tx1"/>
        </a:solidFill>
        <a:latin typeface="+mn-lt"/>
        <a:ea typeface="+mn-ea"/>
        <a:cs typeface="+mn-cs"/>
      </a:defRPr>
    </a:lvl3pPr>
    <a:lvl4pPr marL="1486668" algn="l" defTabSz="991112" rtl="0" eaLnBrk="1" latinLnBrk="0" hangingPunct="1">
      <a:defRPr kumimoji="1" sz="2000" kern="1200">
        <a:solidFill>
          <a:schemeClr val="tx1"/>
        </a:solidFill>
        <a:latin typeface="+mn-lt"/>
        <a:ea typeface="+mn-ea"/>
        <a:cs typeface="+mn-cs"/>
      </a:defRPr>
    </a:lvl4pPr>
    <a:lvl5pPr marL="1982224" algn="l" defTabSz="991112" rtl="0" eaLnBrk="1" latinLnBrk="0" hangingPunct="1">
      <a:defRPr kumimoji="1" sz="2000" kern="1200">
        <a:solidFill>
          <a:schemeClr val="tx1"/>
        </a:solidFill>
        <a:latin typeface="+mn-lt"/>
        <a:ea typeface="+mn-ea"/>
        <a:cs typeface="+mn-cs"/>
      </a:defRPr>
    </a:lvl5pPr>
    <a:lvl6pPr marL="2477780" algn="l" defTabSz="991112" rtl="0" eaLnBrk="1" latinLnBrk="0" hangingPunct="1">
      <a:defRPr kumimoji="1" sz="2000" kern="1200">
        <a:solidFill>
          <a:schemeClr val="tx1"/>
        </a:solidFill>
        <a:latin typeface="+mn-lt"/>
        <a:ea typeface="+mn-ea"/>
        <a:cs typeface="+mn-cs"/>
      </a:defRPr>
    </a:lvl6pPr>
    <a:lvl7pPr marL="2973335" algn="l" defTabSz="991112" rtl="0" eaLnBrk="1" latinLnBrk="0" hangingPunct="1">
      <a:defRPr kumimoji="1" sz="2000" kern="1200">
        <a:solidFill>
          <a:schemeClr val="tx1"/>
        </a:solidFill>
        <a:latin typeface="+mn-lt"/>
        <a:ea typeface="+mn-ea"/>
        <a:cs typeface="+mn-cs"/>
      </a:defRPr>
    </a:lvl7pPr>
    <a:lvl8pPr marL="3468891" algn="l" defTabSz="991112" rtl="0" eaLnBrk="1" latinLnBrk="0" hangingPunct="1">
      <a:defRPr kumimoji="1" sz="2000" kern="1200">
        <a:solidFill>
          <a:schemeClr val="tx1"/>
        </a:solidFill>
        <a:latin typeface="+mn-lt"/>
        <a:ea typeface="+mn-ea"/>
        <a:cs typeface="+mn-cs"/>
      </a:defRPr>
    </a:lvl8pPr>
    <a:lvl9pPr marL="3964447" algn="l" defTabSz="991112"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2" pos="2160" userDrawn="1">
          <p15:clr>
            <a:srgbClr val="A4A3A4"/>
          </p15:clr>
        </p15:guide>
        <p15:guide id="3" orient="horz" pos="493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FFB3"/>
    <a:srgbClr val="FF9900"/>
    <a:srgbClr val="008000"/>
    <a:srgbClr val="0000FF"/>
    <a:srgbClr val="990033"/>
    <a:srgbClr val="EAEAEA"/>
    <a:srgbClr val="F8F8F8"/>
    <a:srgbClr val="FFCC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71" autoAdjust="0"/>
    <p:restoredTop sz="93812" autoAdjust="0"/>
  </p:normalViewPr>
  <p:slideViewPr>
    <p:cSldViewPr>
      <p:cViewPr varScale="1">
        <p:scale>
          <a:sx n="73" d="100"/>
          <a:sy n="73" d="100"/>
        </p:scale>
        <p:origin x="1960" y="60"/>
      </p:cViewPr>
      <p:guideLst>
        <p:guide pos="2160"/>
        <p:guide orient="horz" pos="4934"/>
      </p:guideLst>
    </p:cSldViewPr>
  </p:slideViewPr>
  <p:outlineViewPr>
    <p:cViewPr>
      <p:scale>
        <a:sx n="33" d="100"/>
        <a:sy n="33" d="100"/>
      </p:scale>
      <p:origin x="0" y="0"/>
    </p:cViewPr>
  </p:outlineViewPr>
  <p:notesTextViewPr>
    <p:cViewPr>
      <p:scale>
        <a:sx n="1" d="1"/>
        <a:sy n="1" d="1"/>
      </p:scale>
      <p:origin x="0" y="0"/>
    </p:cViewPr>
  </p:notesTextViewPr>
  <p:gridSpacing cx="36004" cy="36004"/>
</p:viewPr>
</file>

<file path=ppt/_rels/presentation.xml.rels>&#65279;<?xml version="1.0" encoding="utf-8" standalone="yes"?>
<Relationships xmlns="http://schemas.openxmlformats.org/package/2006/relationships">
  <Relationship Id="rId8" Type="http://schemas.openxmlformats.org/officeDocument/2006/relationships/tableStyles" Target="tableStyles.xml" />
  <Relationship Id="rId3" Type="http://schemas.openxmlformats.org/officeDocument/2006/relationships/slide" Target="slides/slide2.xml" />
  <Relationship Id="rId7" Type="http://schemas.openxmlformats.org/officeDocument/2006/relationships/theme" Target="theme/theme1.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viewProps" Target="viewProps.xml" />
  <Relationship Id="rId5" Type="http://schemas.openxmlformats.org/officeDocument/2006/relationships/presProps" Target="presProps.xml" />
  <Relationship Id="rId4" Type="http://schemas.openxmlformats.org/officeDocument/2006/relationships/notesMaster" Target="notesMasters/notesMaster1.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1" cy="493316"/>
          </a:xfrm>
          <a:prstGeom prst="rect">
            <a:avLst/>
          </a:prstGeom>
        </p:spPr>
        <p:txBody>
          <a:bodyPr vert="horz" lIns="90644" tIns="45322" rIns="90644" bIns="45322" rtlCol="0"/>
          <a:lstStyle>
            <a:lvl1pPr algn="r">
              <a:defRPr sz="1200"/>
            </a:lvl1pPr>
          </a:lstStyle>
          <a:p>
            <a:fld id="{11342B44-3961-4408-9D52-5F0B09096E40}" type="datetimeFigureOut">
              <a:rPr kumimoji="1" lang="ja-JP" altLang="en-US" smtClean="0"/>
              <a:t>2020/10/12</a:t>
            </a:fld>
            <a:endParaRPr kumimoji="1" lang="ja-JP" altLang="en-US"/>
          </a:p>
        </p:txBody>
      </p:sp>
      <p:sp>
        <p:nvSpPr>
          <p:cNvPr id="4" name="スライド イメージ プレースホルダー 3"/>
          <p:cNvSpPr>
            <a:spLocks noGrp="1" noRot="1" noChangeAspect="1"/>
          </p:cNvSpPr>
          <p:nvPr>
            <p:ph type="sldImg" idx="2"/>
          </p:nvPr>
        </p:nvSpPr>
        <p:spPr>
          <a:xfrm>
            <a:off x="2089150" y="741363"/>
            <a:ext cx="2557463" cy="3697287"/>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5"/>
            <a:ext cx="2918831" cy="493316"/>
          </a:xfrm>
          <a:prstGeom prst="rect">
            <a:avLst/>
          </a:prstGeom>
        </p:spPr>
        <p:txBody>
          <a:bodyPr vert="horz" lIns="90644" tIns="45322" rIns="90644" bIns="45322" rtlCol="0" anchor="b"/>
          <a:lstStyle>
            <a:lvl1pPr algn="r">
              <a:defRPr sz="1200"/>
            </a:lvl1pPr>
          </a:lstStyle>
          <a:p>
            <a:fld id="{61A3C886-168D-4E42-9C0F-86587633F0A4}" type="slidenum">
              <a:rPr kumimoji="1" lang="ja-JP" altLang="en-US" smtClean="0"/>
              <a:t>‹#›</a:t>
            </a:fld>
            <a:endParaRPr kumimoji="1" lang="ja-JP" altLang="en-US"/>
          </a:p>
        </p:txBody>
      </p:sp>
    </p:spTree>
    <p:extLst>
      <p:ext uri="{BB962C8B-B14F-4D97-AF65-F5344CB8AC3E}">
        <p14:creationId xmlns:p14="http://schemas.microsoft.com/office/powerpoint/2010/main" val="126798862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28698" rtl="0" eaLnBrk="1" fontAlgn="auto" latinLnBrk="0" hangingPunct="1">
              <a:lnSpc>
                <a:spcPct val="100000"/>
              </a:lnSpc>
              <a:spcBef>
                <a:spcPts val="0"/>
              </a:spcBef>
              <a:spcAft>
                <a:spcPts val="0"/>
              </a:spcAft>
              <a:buClrTx/>
              <a:buSzTx/>
              <a:buFontTx/>
              <a:buNone/>
              <a:tabLst/>
              <a:defRPr/>
            </a:pPr>
            <a:fld id="{B648E0AC-CC16-4869-93C2-7DEBD8005DB7}"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28698"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871162216"/>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7"/>
            <a:ext cx="5829301"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1" y="5613403"/>
            <a:ext cx="4800600" cy="2531533"/>
          </a:xfrm>
        </p:spPr>
        <p:txBody>
          <a:bodyPr/>
          <a:lstStyle>
            <a:lvl1pPr marL="0" indent="0" algn="ctr">
              <a:buNone/>
              <a:defRPr>
                <a:solidFill>
                  <a:schemeClr val="tx1">
                    <a:tint val="75000"/>
                  </a:schemeClr>
                </a:solidFill>
              </a:defRPr>
            </a:lvl1pPr>
            <a:lvl2pPr marL="442246" indent="0" algn="ctr">
              <a:buNone/>
              <a:defRPr>
                <a:solidFill>
                  <a:schemeClr val="tx1">
                    <a:tint val="75000"/>
                  </a:schemeClr>
                </a:solidFill>
              </a:defRPr>
            </a:lvl2pPr>
            <a:lvl3pPr marL="884492" indent="0" algn="ctr">
              <a:buNone/>
              <a:defRPr>
                <a:solidFill>
                  <a:schemeClr val="tx1">
                    <a:tint val="75000"/>
                  </a:schemeClr>
                </a:solidFill>
              </a:defRPr>
            </a:lvl3pPr>
            <a:lvl4pPr marL="1326737" indent="0" algn="ctr">
              <a:buNone/>
              <a:defRPr>
                <a:solidFill>
                  <a:schemeClr val="tx1">
                    <a:tint val="75000"/>
                  </a:schemeClr>
                </a:solidFill>
              </a:defRPr>
            </a:lvl4pPr>
            <a:lvl5pPr marL="1768983" indent="0" algn="ctr">
              <a:buNone/>
              <a:defRPr>
                <a:solidFill>
                  <a:schemeClr val="tx1">
                    <a:tint val="75000"/>
                  </a:schemeClr>
                </a:solidFill>
              </a:defRPr>
            </a:lvl5pPr>
            <a:lvl6pPr marL="2211229" indent="0" algn="ctr">
              <a:buNone/>
              <a:defRPr>
                <a:solidFill>
                  <a:schemeClr val="tx1">
                    <a:tint val="75000"/>
                  </a:schemeClr>
                </a:solidFill>
              </a:defRPr>
            </a:lvl6pPr>
            <a:lvl7pPr marL="2653475" indent="0" algn="ctr">
              <a:buNone/>
              <a:defRPr>
                <a:solidFill>
                  <a:schemeClr val="tx1">
                    <a:tint val="75000"/>
                  </a:schemeClr>
                </a:solidFill>
              </a:defRPr>
            </a:lvl7pPr>
            <a:lvl8pPr marL="3095720" indent="0" algn="ctr">
              <a:buNone/>
              <a:defRPr>
                <a:solidFill>
                  <a:schemeClr val="tx1">
                    <a:tint val="75000"/>
                  </a:schemeClr>
                </a:solidFill>
              </a:defRPr>
            </a:lvl8pPr>
            <a:lvl9pPr marL="3537966"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2020/10/12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1491575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2020/10/12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766144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700"/>
            <a:ext cx="1157289"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9" y="529700"/>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2020/10/12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71316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2020/10/12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4022432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1" cy="1967442"/>
          </a:xfrm>
        </p:spPr>
        <p:txBody>
          <a:bodyPr anchor="t"/>
          <a:lstStyle>
            <a:lvl1pPr algn="l">
              <a:defRPr sz="3905"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1" cy="2166937"/>
          </a:xfrm>
        </p:spPr>
        <p:txBody>
          <a:bodyPr anchor="b"/>
          <a:lstStyle>
            <a:lvl1pPr marL="0" indent="0">
              <a:buNone/>
              <a:defRPr sz="1905">
                <a:solidFill>
                  <a:schemeClr val="tx1">
                    <a:tint val="75000"/>
                  </a:schemeClr>
                </a:solidFill>
              </a:defRPr>
            </a:lvl1pPr>
            <a:lvl2pPr marL="442246" indent="0">
              <a:buNone/>
              <a:defRPr sz="1810">
                <a:solidFill>
                  <a:schemeClr val="tx1">
                    <a:tint val="75000"/>
                  </a:schemeClr>
                </a:solidFill>
              </a:defRPr>
            </a:lvl2pPr>
            <a:lvl3pPr marL="884492" indent="0">
              <a:buNone/>
              <a:defRPr sz="1524">
                <a:solidFill>
                  <a:schemeClr val="tx1">
                    <a:tint val="75000"/>
                  </a:schemeClr>
                </a:solidFill>
              </a:defRPr>
            </a:lvl3pPr>
            <a:lvl4pPr marL="1326737" indent="0">
              <a:buNone/>
              <a:defRPr sz="1333">
                <a:solidFill>
                  <a:schemeClr val="tx1">
                    <a:tint val="75000"/>
                  </a:schemeClr>
                </a:solidFill>
              </a:defRPr>
            </a:lvl4pPr>
            <a:lvl5pPr marL="1768983" indent="0">
              <a:buNone/>
              <a:defRPr sz="1333">
                <a:solidFill>
                  <a:schemeClr val="tx1">
                    <a:tint val="75000"/>
                  </a:schemeClr>
                </a:solidFill>
              </a:defRPr>
            </a:lvl5pPr>
            <a:lvl6pPr marL="2211229" indent="0">
              <a:buNone/>
              <a:defRPr sz="1333">
                <a:solidFill>
                  <a:schemeClr val="tx1">
                    <a:tint val="75000"/>
                  </a:schemeClr>
                </a:solidFill>
              </a:defRPr>
            </a:lvl6pPr>
            <a:lvl7pPr marL="2653475" indent="0">
              <a:buNone/>
              <a:defRPr sz="1333">
                <a:solidFill>
                  <a:schemeClr val="tx1">
                    <a:tint val="75000"/>
                  </a:schemeClr>
                </a:solidFill>
              </a:defRPr>
            </a:lvl7pPr>
            <a:lvl8pPr marL="3095720" indent="0">
              <a:buNone/>
              <a:defRPr sz="1333">
                <a:solidFill>
                  <a:schemeClr val="tx1">
                    <a:tint val="75000"/>
                  </a:schemeClr>
                </a:solidFill>
              </a:defRPr>
            </a:lvl8pPr>
            <a:lvl9pPr marL="3537966" indent="0">
              <a:buNone/>
              <a:defRPr sz="1333">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2020/10/12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984046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8" y="3081869"/>
            <a:ext cx="2257425" cy="8715905"/>
          </a:xfrm>
        </p:spPr>
        <p:txBody>
          <a:bodyPr/>
          <a:lstStyle>
            <a:lvl1pPr>
              <a:defRPr sz="2667"/>
            </a:lvl1pPr>
            <a:lvl2pPr>
              <a:defRPr sz="2286"/>
            </a:lvl2pPr>
            <a:lvl3pPr>
              <a:defRPr sz="1905"/>
            </a:lvl3pPr>
            <a:lvl4pPr>
              <a:defRPr sz="1810"/>
            </a:lvl4pPr>
            <a:lvl5pPr>
              <a:defRPr sz="1810"/>
            </a:lvl5pPr>
            <a:lvl6pPr>
              <a:defRPr sz="1810"/>
            </a:lvl6pPr>
            <a:lvl7pPr>
              <a:defRPr sz="1810"/>
            </a:lvl7pPr>
            <a:lvl8pPr>
              <a:defRPr sz="1810"/>
            </a:lvl8pPr>
            <a:lvl9pPr>
              <a:defRPr sz="181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3" y="3081869"/>
            <a:ext cx="2257425" cy="8715905"/>
          </a:xfrm>
        </p:spPr>
        <p:txBody>
          <a:bodyPr/>
          <a:lstStyle>
            <a:lvl1pPr>
              <a:defRPr sz="2667"/>
            </a:lvl1pPr>
            <a:lvl2pPr>
              <a:defRPr sz="2286"/>
            </a:lvl2pPr>
            <a:lvl3pPr>
              <a:defRPr sz="1905"/>
            </a:lvl3pPr>
            <a:lvl4pPr>
              <a:defRPr sz="1810"/>
            </a:lvl4pPr>
            <a:lvl5pPr>
              <a:defRPr sz="1810"/>
            </a:lvl5pPr>
            <a:lvl6pPr>
              <a:defRPr sz="1810"/>
            </a:lvl6pPr>
            <a:lvl7pPr>
              <a:defRPr sz="1810"/>
            </a:lvl7pPr>
            <a:lvl8pPr>
              <a:defRPr sz="1810"/>
            </a:lvl8pPr>
            <a:lvl9pPr>
              <a:defRPr sz="181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2020/10/12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2816473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6703"/>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3" y="2217391"/>
            <a:ext cx="3030141" cy="924100"/>
          </a:xfrm>
        </p:spPr>
        <p:txBody>
          <a:bodyPr anchor="b"/>
          <a:lstStyle>
            <a:lvl1pPr marL="0" indent="0">
              <a:buNone/>
              <a:defRPr sz="2286" b="1"/>
            </a:lvl1pPr>
            <a:lvl2pPr marL="442246" indent="0">
              <a:buNone/>
              <a:defRPr sz="1905" b="1"/>
            </a:lvl2pPr>
            <a:lvl3pPr marL="884492" indent="0">
              <a:buNone/>
              <a:defRPr sz="1810" b="1"/>
            </a:lvl3pPr>
            <a:lvl4pPr marL="1326737" indent="0">
              <a:buNone/>
              <a:defRPr sz="1524" b="1"/>
            </a:lvl4pPr>
            <a:lvl5pPr marL="1768983" indent="0">
              <a:buNone/>
              <a:defRPr sz="1524" b="1"/>
            </a:lvl5pPr>
            <a:lvl6pPr marL="2211229" indent="0">
              <a:buNone/>
              <a:defRPr sz="1524" b="1"/>
            </a:lvl6pPr>
            <a:lvl7pPr marL="2653475" indent="0">
              <a:buNone/>
              <a:defRPr sz="1524" b="1"/>
            </a:lvl7pPr>
            <a:lvl8pPr marL="3095720" indent="0">
              <a:buNone/>
              <a:defRPr sz="1524" b="1"/>
            </a:lvl8pPr>
            <a:lvl9pPr marL="3537966" indent="0">
              <a:buNone/>
              <a:defRPr sz="1524"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3" y="3141486"/>
            <a:ext cx="3030141" cy="5707415"/>
          </a:xfrm>
        </p:spPr>
        <p:txBody>
          <a:bodyPr/>
          <a:lstStyle>
            <a:lvl1pPr>
              <a:defRPr sz="2286"/>
            </a:lvl1pPr>
            <a:lvl2pPr>
              <a:defRPr sz="1905"/>
            </a:lvl2pPr>
            <a:lvl3pPr>
              <a:defRPr sz="1810"/>
            </a:lvl3pPr>
            <a:lvl4pPr>
              <a:defRPr sz="1524"/>
            </a:lvl4pPr>
            <a:lvl5pPr>
              <a:defRPr sz="1524"/>
            </a:lvl5pPr>
            <a:lvl6pPr>
              <a:defRPr sz="1524"/>
            </a:lvl6pPr>
            <a:lvl7pPr>
              <a:defRPr sz="1524"/>
            </a:lvl7pPr>
            <a:lvl8pPr>
              <a:defRPr sz="1524"/>
            </a:lvl8pPr>
            <a:lvl9pPr>
              <a:defRPr sz="152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2" y="2217391"/>
            <a:ext cx="3031331" cy="924100"/>
          </a:xfrm>
        </p:spPr>
        <p:txBody>
          <a:bodyPr anchor="b"/>
          <a:lstStyle>
            <a:lvl1pPr marL="0" indent="0">
              <a:buNone/>
              <a:defRPr sz="2286" b="1"/>
            </a:lvl1pPr>
            <a:lvl2pPr marL="442246" indent="0">
              <a:buNone/>
              <a:defRPr sz="1905" b="1"/>
            </a:lvl2pPr>
            <a:lvl3pPr marL="884492" indent="0">
              <a:buNone/>
              <a:defRPr sz="1810" b="1"/>
            </a:lvl3pPr>
            <a:lvl4pPr marL="1326737" indent="0">
              <a:buNone/>
              <a:defRPr sz="1524" b="1"/>
            </a:lvl4pPr>
            <a:lvl5pPr marL="1768983" indent="0">
              <a:buNone/>
              <a:defRPr sz="1524" b="1"/>
            </a:lvl5pPr>
            <a:lvl6pPr marL="2211229" indent="0">
              <a:buNone/>
              <a:defRPr sz="1524" b="1"/>
            </a:lvl6pPr>
            <a:lvl7pPr marL="2653475" indent="0">
              <a:buNone/>
              <a:defRPr sz="1524" b="1"/>
            </a:lvl7pPr>
            <a:lvl8pPr marL="3095720" indent="0">
              <a:buNone/>
              <a:defRPr sz="1524" b="1"/>
            </a:lvl8pPr>
            <a:lvl9pPr marL="3537966" indent="0">
              <a:buNone/>
              <a:defRPr sz="1524"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2" y="3141486"/>
            <a:ext cx="3031331" cy="5707415"/>
          </a:xfrm>
        </p:spPr>
        <p:txBody>
          <a:bodyPr/>
          <a:lstStyle>
            <a:lvl1pPr>
              <a:defRPr sz="2286"/>
            </a:lvl1pPr>
            <a:lvl2pPr>
              <a:defRPr sz="1905"/>
            </a:lvl2pPr>
            <a:lvl3pPr>
              <a:defRPr sz="1810"/>
            </a:lvl3pPr>
            <a:lvl4pPr>
              <a:defRPr sz="1524"/>
            </a:lvl4pPr>
            <a:lvl5pPr>
              <a:defRPr sz="1524"/>
            </a:lvl5pPr>
            <a:lvl6pPr>
              <a:defRPr sz="1524"/>
            </a:lvl6pPr>
            <a:lvl7pPr>
              <a:defRPr sz="1524"/>
            </a:lvl7pPr>
            <a:lvl8pPr>
              <a:defRPr sz="1524"/>
            </a:lvl8pPr>
            <a:lvl9pPr>
              <a:defRPr sz="152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CA056CF-0E2A-49ED-A903-9217649B0161}" type="datetimeFigureOut">
              <a:rPr kumimoji="1" lang="ja-JP" altLang="en-US" smtClean="0"/>
              <a:t>2020/10/12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744447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CA056CF-0E2A-49ED-A903-9217649B0161}" type="datetimeFigureOut">
              <a:rPr kumimoji="1" lang="ja-JP" altLang="en-US" smtClean="0"/>
              <a:t>2020/10/12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163252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CA056CF-0E2A-49ED-A903-9217649B0161}" type="datetimeFigureOut">
              <a:rPr kumimoji="1" lang="ja-JP" altLang="en-US" smtClean="0"/>
              <a:t>2020/10/12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1468473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4" y="394408"/>
            <a:ext cx="2256235" cy="1678517"/>
          </a:xfrm>
        </p:spPr>
        <p:txBody>
          <a:bodyPr anchor="b"/>
          <a:lstStyle>
            <a:lvl1pPr algn="l">
              <a:defRPr sz="1905"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91" y="394411"/>
            <a:ext cx="3833813" cy="8454496"/>
          </a:xfrm>
        </p:spPr>
        <p:txBody>
          <a:bodyPr/>
          <a:lstStyle>
            <a:lvl1pPr>
              <a:defRPr sz="3143"/>
            </a:lvl1pPr>
            <a:lvl2pPr>
              <a:defRPr sz="2667"/>
            </a:lvl2pPr>
            <a:lvl3pPr>
              <a:defRPr sz="2286"/>
            </a:lvl3pPr>
            <a:lvl4pPr>
              <a:defRPr sz="1905"/>
            </a:lvl4pPr>
            <a:lvl5pPr>
              <a:defRPr sz="1905"/>
            </a:lvl5pPr>
            <a:lvl6pPr>
              <a:defRPr sz="1905"/>
            </a:lvl6pPr>
            <a:lvl7pPr>
              <a:defRPr sz="1905"/>
            </a:lvl7pPr>
            <a:lvl8pPr>
              <a:defRPr sz="1905"/>
            </a:lvl8pPr>
            <a:lvl9pPr>
              <a:defRPr sz="190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4" y="2072924"/>
            <a:ext cx="2256235" cy="6775981"/>
          </a:xfrm>
        </p:spPr>
        <p:txBody>
          <a:bodyPr/>
          <a:lstStyle>
            <a:lvl1pPr marL="0" indent="0">
              <a:buNone/>
              <a:defRPr sz="1333"/>
            </a:lvl1pPr>
            <a:lvl2pPr marL="442246" indent="0">
              <a:buNone/>
              <a:defRPr sz="1143"/>
            </a:lvl2pPr>
            <a:lvl3pPr marL="884492" indent="0">
              <a:buNone/>
              <a:defRPr sz="952"/>
            </a:lvl3pPr>
            <a:lvl4pPr marL="1326737" indent="0">
              <a:buNone/>
              <a:defRPr sz="857"/>
            </a:lvl4pPr>
            <a:lvl5pPr marL="1768983" indent="0">
              <a:buNone/>
              <a:defRPr sz="857"/>
            </a:lvl5pPr>
            <a:lvl6pPr marL="2211229" indent="0">
              <a:buNone/>
              <a:defRPr sz="857"/>
            </a:lvl6pPr>
            <a:lvl7pPr marL="2653475" indent="0">
              <a:buNone/>
              <a:defRPr sz="857"/>
            </a:lvl7pPr>
            <a:lvl8pPr marL="3095720" indent="0">
              <a:buNone/>
              <a:defRPr sz="857"/>
            </a:lvl8pPr>
            <a:lvl9pPr marL="3537966" indent="0">
              <a:buNone/>
              <a:defRPr sz="857"/>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2020/10/12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350415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5" y="6934202"/>
            <a:ext cx="4114800" cy="818623"/>
          </a:xfrm>
        </p:spPr>
        <p:txBody>
          <a:bodyPr anchor="b"/>
          <a:lstStyle>
            <a:lvl1pPr algn="l">
              <a:defRPr sz="1905"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5" y="885119"/>
            <a:ext cx="4114800" cy="5943600"/>
          </a:xfrm>
        </p:spPr>
        <p:txBody>
          <a:bodyPr/>
          <a:lstStyle>
            <a:lvl1pPr marL="0" indent="0">
              <a:buNone/>
              <a:defRPr sz="3143"/>
            </a:lvl1pPr>
            <a:lvl2pPr marL="442246" indent="0">
              <a:buNone/>
              <a:defRPr sz="2667"/>
            </a:lvl2pPr>
            <a:lvl3pPr marL="884492" indent="0">
              <a:buNone/>
              <a:defRPr sz="2286"/>
            </a:lvl3pPr>
            <a:lvl4pPr marL="1326737" indent="0">
              <a:buNone/>
              <a:defRPr sz="1905"/>
            </a:lvl4pPr>
            <a:lvl5pPr marL="1768983" indent="0">
              <a:buNone/>
              <a:defRPr sz="1905"/>
            </a:lvl5pPr>
            <a:lvl6pPr marL="2211229" indent="0">
              <a:buNone/>
              <a:defRPr sz="1905"/>
            </a:lvl6pPr>
            <a:lvl7pPr marL="2653475" indent="0">
              <a:buNone/>
              <a:defRPr sz="1905"/>
            </a:lvl7pPr>
            <a:lvl8pPr marL="3095720" indent="0">
              <a:buNone/>
              <a:defRPr sz="1905"/>
            </a:lvl8pPr>
            <a:lvl9pPr marL="3537966" indent="0">
              <a:buNone/>
              <a:defRPr sz="1905"/>
            </a:lvl9pPr>
          </a:lstStyle>
          <a:p>
            <a:endParaRPr kumimoji="1" lang="ja-JP" altLang="en-US"/>
          </a:p>
        </p:txBody>
      </p:sp>
      <p:sp>
        <p:nvSpPr>
          <p:cNvPr id="4" name="テキスト プレースホルダー 3"/>
          <p:cNvSpPr>
            <a:spLocks noGrp="1"/>
          </p:cNvSpPr>
          <p:nvPr>
            <p:ph type="body" sz="half" idx="2"/>
          </p:nvPr>
        </p:nvSpPr>
        <p:spPr>
          <a:xfrm>
            <a:off x="1344215" y="7752826"/>
            <a:ext cx="4114800" cy="1162577"/>
          </a:xfrm>
        </p:spPr>
        <p:txBody>
          <a:bodyPr/>
          <a:lstStyle>
            <a:lvl1pPr marL="0" indent="0">
              <a:buNone/>
              <a:defRPr sz="1333"/>
            </a:lvl1pPr>
            <a:lvl2pPr marL="442246" indent="0">
              <a:buNone/>
              <a:defRPr sz="1143"/>
            </a:lvl2pPr>
            <a:lvl3pPr marL="884492" indent="0">
              <a:buNone/>
              <a:defRPr sz="952"/>
            </a:lvl3pPr>
            <a:lvl4pPr marL="1326737" indent="0">
              <a:buNone/>
              <a:defRPr sz="857"/>
            </a:lvl4pPr>
            <a:lvl5pPr marL="1768983" indent="0">
              <a:buNone/>
              <a:defRPr sz="857"/>
            </a:lvl5pPr>
            <a:lvl6pPr marL="2211229" indent="0">
              <a:buNone/>
              <a:defRPr sz="857"/>
            </a:lvl6pPr>
            <a:lvl7pPr marL="2653475" indent="0">
              <a:buNone/>
              <a:defRPr sz="857"/>
            </a:lvl7pPr>
            <a:lvl8pPr marL="3095720" indent="0">
              <a:buNone/>
              <a:defRPr sz="857"/>
            </a:lvl8pPr>
            <a:lvl9pPr marL="3537966" indent="0">
              <a:buNone/>
              <a:defRPr sz="857"/>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2020/10/12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4059581361"/>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1" y="396703"/>
            <a:ext cx="6172200" cy="1651000"/>
          </a:xfrm>
          <a:prstGeom prst="rect">
            <a:avLst/>
          </a:prstGeom>
        </p:spPr>
        <p:txBody>
          <a:bodyPr vert="horz" lIns="92870" tIns="46435" rIns="92870" bIns="46435"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1" y="2311407"/>
            <a:ext cx="6172200" cy="6537501"/>
          </a:xfrm>
          <a:prstGeom prst="rect">
            <a:avLst/>
          </a:prstGeom>
        </p:spPr>
        <p:txBody>
          <a:bodyPr vert="horz" lIns="92870" tIns="46435" rIns="92870" bIns="46435"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2" y="9181398"/>
            <a:ext cx="1600201" cy="527402"/>
          </a:xfrm>
          <a:prstGeom prst="rect">
            <a:avLst/>
          </a:prstGeom>
        </p:spPr>
        <p:txBody>
          <a:bodyPr vert="horz" lIns="92870" tIns="46435" rIns="92870" bIns="46435" rtlCol="0" anchor="ctr"/>
          <a:lstStyle>
            <a:lvl1pPr algn="l">
              <a:defRPr sz="1143">
                <a:solidFill>
                  <a:schemeClr val="tx1">
                    <a:tint val="75000"/>
                  </a:schemeClr>
                </a:solidFill>
              </a:defRPr>
            </a:lvl1pPr>
          </a:lstStyle>
          <a:p>
            <a:fld id="{5CA056CF-0E2A-49ED-A903-9217649B0161}" type="datetimeFigureOut">
              <a:rPr kumimoji="1" lang="ja-JP" altLang="en-US" smtClean="0"/>
              <a:t>2020/10/12</a:t>
            </a:fld>
            <a:endParaRPr kumimoji="1" lang="ja-JP" altLang="en-US"/>
          </a:p>
        </p:txBody>
      </p:sp>
      <p:sp>
        <p:nvSpPr>
          <p:cNvPr id="5" name="フッター プレースホルダー 4"/>
          <p:cNvSpPr>
            <a:spLocks noGrp="1"/>
          </p:cNvSpPr>
          <p:nvPr>
            <p:ph type="ftr" sz="quarter" idx="3"/>
          </p:nvPr>
        </p:nvSpPr>
        <p:spPr>
          <a:xfrm>
            <a:off x="2343153" y="9181398"/>
            <a:ext cx="2171700" cy="527402"/>
          </a:xfrm>
          <a:prstGeom prst="rect">
            <a:avLst/>
          </a:prstGeom>
        </p:spPr>
        <p:txBody>
          <a:bodyPr vert="horz" lIns="92870" tIns="46435" rIns="92870" bIns="46435" rtlCol="0" anchor="ctr"/>
          <a:lstStyle>
            <a:lvl1pPr algn="ctr">
              <a:defRPr sz="1143">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1" y="9181398"/>
            <a:ext cx="1600201" cy="527402"/>
          </a:xfrm>
          <a:prstGeom prst="rect">
            <a:avLst/>
          </a:prstGeom>
        </p:spPr>
        <p:txBody>
          <a:bodyPr vert="horz" lIns="92870" tIns="46435" rIns="92870" bIns="46435" rtlCol="0" anchor="ctr"/>
          <a:lstStyle>
            <a:lvl1pPr algn="r">
              <a:defRPr sz="1143">
                <a:solidFill>
                  <a:schemeClr val="tx1">
                    <a:tint val="75000"/>
                  </a:schemeClr>
                </a:solidFill>
              </a:defRPr>
            </a:lvl1p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17501761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884492" rtl="0" eaLnBrk="1" latinLnBrk="0" hangingPunct="1">
        <a:spcBef>
          <a:spcPct val="0"/>
        </a:spcBef>
        <a:buNone/>
        <a:defRPr kumimoji="1" sz="4286" kern="1200">
          <a:solidFill>
            <a:schemeClr val="tx1"/>
          </a:solidFill>
          <a:latin typeface="+mj-lt"/>
          <a:ea typeface="+mj-ea"/>
          <a:cs typeface="+mj-cs"/>
        </a:defRPr>
      </a:lvl1pPr>
    </p:titleStyle>
    <p:bodyStyle>
      <a:lvl1pPr marL="331684" indent="-331684" algn="l" defTabSz="884492" rtl="0" eaLnBrk="1" latinLnBrk="0" hangingPunct="1">
        <a:spcBef>
          <a:spcPct val="20000"/>
        </a:spcBef>
        <a:buFont typeface="Arial" panose="020B0604020202020204" pitchFamily="34" charset="0"/>
        <a:buChar char="•"/>
        <a:defRPr kumimoji="1" sz="3143" kern="1200">
          <a:solidFill>
            <a:schemeClr val="tx1"/>
          </a:solidFill>
          <a:latin typeface="+mn-lt"/>
          <a:ea typeface="+mn-ea"/>
          <a:cs typeface="+mn-cs"/>
        </a:defRPr>
      </a:lvl1pPr>
      <a:lvl2pPr marL="718650" indent="-276404" algn="l" defTabSz="884492" rtl="0" eaLnBrk="1" latinLnBrk="0" hangingPunct="1">
        <a:spcBef>
          <a:spcPct val="20000"/>
        </a:spcBef>
        <a:buFont typeface="Arial" panose="020B0604020202020204" pitchFamily="34" charset="0"/>
        <a:buChar char="–"/>
        <a:defRPr kumimoji="1" sz="2667" kern="1200">
          <a:solidFill>
            <a:schemeClr val="tx1"/>
          </a:solidFill>
          <a:latin typeface="+mn-lt"/>
          <a:ea typeface="+mn-ea"/>
          <a:cs typeface="+mn-cs"/>
        </a:defRPr>
      </a:lvl2pPr>
      <a:lvl3pPr marL="1105614" indent="-221123" algn="l" defTabSz="884492" rtl="0" eaLnBrk="1" latinLnBrk="0" hangingPunct="1">
        <a:spcBef>
          <a:spcPct val="20000"/>
        </a:spcBef>
        <a:buFont typeface="Arial" panose="020B0604020202020204" pitchFamily="34" charset="0"/>
        <a:buChar char="•"/>
        <a:defRPr kumimoji="1" sz="2286" kern="1200">
          <a:solidFill>
            <a:schemeClr val="tx1"/>
          </a:solidFill>
          <a:latin typeface="+mn-lt"/>
          <a:ea typeface="+mn-ea"/>
          <a:cs typeface="+mn-cs"/>
        </a:defRPr>
      </a:lvl3pPr>
      <a:lvl4pPr marL="1547860" indent="-221123" algn="l" defTabSz="884492" rtl="0" eaLnBrk="1" latinLnBrk="0" hangingPunct="1">
        <a:spcBef>
          <a:spcPct val="20000"/>
        </a:spcBef>
        <a:buFont typeface="Arial" panose="020B0604020202020204" pitchFamily="34" charset="0"/>
        <a:buChar char="–"/>
        <a:defRPr kumimoji="1" sz="1905" kern="1200">
          <a:solidFill>
            <a:schemeClr val="tx1"/>
          </a:solidFill>
          <a:latin typeface="+mn-lt"/>
          <a:ea typeface="+mn-ea"/>
          <a:cs typeface="+mn-cs"/>
        </a:defRPr>
      </a:lvl4pPr>
      <a:lvl5pPr marL="1990106" indent="-221123" algn="l" defTabSz="884492" rtl="0" eaLnBrk="1" latinLnBrk="0" hangingPunct="1">
        <a:spcBef>
          <a:spcPct val="20000"/>
        </a:spcBef>
        <a:buFont typeface="Arial" panose="020B0604020202020204" pitchFamily="34" charset="0"/>
        <a:buChar char="»"/>
        <a:defRPr kumimoji="1" sz="1905" kern="1200">
          <a:solidFill>
            <a:schemeClr val="tx1"/>
          </a:solidFill>
          <a:latin typeface="+mn-lt"/>
          <a:ea typeface="+mn-ea"/>
          <a:cs typeface="+mn-cs"/>
        </a:defRPr>
      </a:lvl5pPr>
      <a:lvl6pPr marL="2432352" indent="-221123" algn="l" defTabSz="884492" rtl="0" eaLnBrk="1" latinLnBrk="0" hangingPunct="1">
        <a:spcBef>
          <a:spcPct val="20000"/>
        </a:spcBef>
        <a:buFont typeface="Arial" panose="020B0604020202020204" pitchFamily="34" charset="0"/>
        <a:buChar char="•"/>
        <a:defRPr kumimoji="1" sz="1905" kern="1200">
          <a:solidFill>
            <a:schemeClr val="tx1"/>
          </a:solidFill>
          <a:latin typeface="+mn-lt"/>
          <a:ea typeface="+mn-ea"/>
          <a:cs typeface="+mn-cs"/>
        </a:defRPr>
      </a:lvl6pPr>
      <a:lvl7pPr marL="2874597" indent="-221123" algn="l" defTabSz="884492" rtl="0" eaLnBrk="1" latinLnBrk="0" hangingPunct="1">
        <a:spcBef>
          <a:spcPct val="20000"/>
        </a:spcBef>
        <a:buFont typeface="Arial" panose="020B0604020202020204" pitchFamily="34" charset="0"/>
        <a:buChar char="•"/>
        <a:defRPr kumimoji="1" sz="1905" kern="1200">
          <a:solidFill>
            <a:schemeClr val="tx1"/>
          </a:solidFill>
          <a:latin typeface="+mn-lt"/>
          <a:ea typeface="+mn-ea"/>
          <a:cs typeface="+mn-cs"/>
        </a:defRPr>
      </a:lvl7pPr>
      <a:lvl8pPr marL="3316843" indent="-221123" algn="l" defTabSz="884492" rtl="0" eaLnBrk="1" latinLnBrk="0" hangingPunct="1">
        <a:spcBef>
          <a:spcPct val="20000"/>
        </a:spcBef>
        <a:buFont typeface="Arial" panose="020B0604020202020204" pitchFamily="34" charset="0"/>
        <a:buChar char="•"/>
        <a:defRPr kumimoji="1" sz="1905" kern="1200">
          <a:solidFill>
            <a:schemeClr val="tx1"/>
          </a:solidFill>
          <a:latin typeface="+mn-lt"/>
          <a:ea typeface="+mn-ea"/>
          <a:cs typeface="+mn-cs"/>
        </a:defRPr>
      </a:lvl8pPr>
      <a:lvl9pPr marL="3759088" indent="-221123" algn="l" defTabSz="884492" rtl="0" eaLnBrk="1" latinLnBrk="0" hangingPunct="1">
        <a:spcBef>
          <a:spcPct val="20000"/>
        </a:spcBef>
        <a:buFont typeface="Arial" panose="020B0604020202020204" pitchFamily="34" charset="0"/>
        <a:buChar char="•"/>
        <a:defRPr kumimoji="1" sz="1905" kern="1200">
          <a:solidFill>
            <a:schemeClr val="tx1"/>
          </a:solidFill>
          <a:latin typeface="+mn-lt"/>
          <a:ea typeface="+mn-ea"/>
          <a:cs typeface="+mn-cs"/>
        </a:defRPr>
      </a:lvl9pPr>
    </p:bodyStyle>
    <p:otherStyle>
      <a:defPPr>
        <a:defRPr lang="ja-JP"/>
      </a:defPPr>
      <a:lvl1pPr marL="0" algn="l" defTabSz="884492" rtl="0" eaLnBrk="1" latinLnBrk="0" hangingPunct="1">
        <a:defRPr kumimoji="1" sz="1810" kern="1200">
          <a:solidFill>
            <a:schemeClr val="tx1"/>
          </a:solidFill>
          <a:latin typeface="+mn-lt"/>
          <a:ea typeface="+mn-ea"/>
          <a:cs typeface="+mn-cs"/>
        </a:defRPr>
      </a:lvl1pPr>
      <a:lvl2pPr marL="442246" algn="l" defTabSz="884492" rtl="0" eaLnBrk="1" latinLnBrk="0" hangingPunct="1">
        <a:defRPr kumimoji="1" sz="1810" kern="1200">
          <a:solidFill>
            <a:schemeClr val="tx1"/>
          </a:solidFill>
          <a:latin typeface="+mn-lt"/>
          <a:ea typeface="+mn-ea"/>
          <a:cs typeface="+mn-cs"/>
        </a:defRPr>
      </a:lvl2pPr>
      <a:lvl3pPr marL="884492" algn="l" defTabSz="884492" rtl="0" eaLnBrk="1" latinLnBrk="0" hangingPunct="1">
        <a:defRPr kumimoji="1" sz="1810" kern="1200">
          <a:solidFill>
            <a:schemeClr val="tx1"/>
          </a:solidFill>
          <a:latin typeface="+mn-lt"/>
          <a:ea typeface="+mn-ea"/>
          <a:cs typeface="+mn-cs"/>
        </a:defRPr>
      </a:lvl3pPr>
      <a:lvl4pPr marL="1326737" algn="l" defTabSz="884492" rtl="0" eaLnBrk="1" latinLnBrk="0" hangingPunct="1">
        <a:defRPr kumimoji="1" sz="1810" kern="1200">
          <a:solidFill>
            <a:schemeClr val="tx1"/>
          </a:solidFill>
          <a:latin typeface="+mn-lt"/>
          <a:ea typeface="+mn-ea"/>
          <a:cs typeface="+mn-cs"/>
        </a:defRPr>
      </a:lvl4pPr>
      <a:lvl5pPr marL="1768983" algn="l" defTabSz="884492" rtl="0" eaLnBrk="1" latinLnBrk="0" hangingPunct="1">
        <a:defRPr kumimoji="1" sz="1810" kern="1200">
          <a:solidFill>
            <a:schemeClr val="tx1"/>
          </a:solidFill>
          <a:latin typeface="+mn-lt"/>
          <a:ea typeface="+mn-ea"/>
          <a:cs typeface="+mn-cs"/>
        </a:defRPr>
      </a:lvl5pPr>
      <a:lvl6pPr marL="2211229" algn="l" defTabSz="884492" rtl="0" eaLnBrk="1" latinLnBrk="0" hangingPunct="1">
        <a:defRPr kumimoji="1" sz="1810" kern="1200">
          <a:solidFill>
            <a:schemeClr val="tx1"/>
          </a:solidFill>
          <a:latin typeface="+mn-lt"/>
          <a:ea typeface="+mn-ea"/>
          <a:cs typeface="+mn-cs"/>
        </a:defRPr>
      </a:lvl6pPr>
      <a:lvl7pPr marL="2653475" algn="l" defTabSz="884492" rtl="0" eaLnBrk="1" latinLnBrk="0" hangingPunct="1">
        <a:defRPr kumimoji="1" sz="1810" kern="1200">
          <a:solidFill>
            <a:schemeClr val="tx1"/>
          </a:solidFill>
          <a:latin typeface="+mn-lt"/>
          <a:ea typeface="+mn-ea"/>
          <a:cs typeface="+mn-cs"/>
        </a:defRPr>
      </a:lvl7pPr>
      <a:lvl8pPr marL="3095720" algn="l" defTabSz="884492" rtl="0" eaLnBrk="1" latinLnBrk="0" hangingPunct="1">
        <a:defRPr kumimoji="1" sz="1810" kern="1200">
          <a:solidFill>
            <a:schemeClr val="tx1"/>
          </a:solidFill>
          <a:latin typeface="+mn-lt"/>
          <a:ea typeface="+mn-ea"/>
          <a:cs typeface="+mn-cs"/>
        </a:defRPr>
      </a:lvl8pPr>
      <a:lvl9pPr marL="3537966" algn="l" defTabSz="884492" rtl="0" eaLnBrk="1" latinLnBrk="0" hangingPunct="1">
        <a:defRPr kumimoji="1" sz="181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3" Type="http://schemas.openxmlformats.org/officeDocument/2006/relationships/image" Target="../media/image1.png" />
  <Relationship Id="rId2" Type="http://schemas.openxmlformats.org/officeDocument/2006/relationships/notesSlide" Target="../notesSlides/notesSlide1.xml" />
  <Relationship Id="rId1" Type="http://schemas.openxmlformats.org/officeDocument/2006/relationships/slideLayout" Target="../slideLayouts/slideLayout1.xml" />
</Relationships>
</file>

<file path=ppt/slides/_rels/slide2.xml.rels>&#65279;<?xml version="1.0" encoding="utf-8" standalone="yes"?>
<Relationships xmlns="http://schemas.openxmlformats.org/package/2006/relationships">
  <Relationship Id="rId2" Type="http://schemas.openxmlformats.org/officeDocument/2006/relationships/image" Target="../media/image2.jpeg" />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79868" y="769560"/>
            <a:ext cx="6822380" cy="778424"/>
          </a:xfrm>
          <a:prstGeom prst="rect">
            <a:avLst/>
          </a:prstGeom>
          <a:noFill/>
        </p:spPr>
        <p:txBody>
          <a:bodyPr wrap="square" rtlCol="0">
            <a:noAutofit/>
          </a:bodyPr>
          <a:lstStyle/>
          <a:p>
            <a:pPr defTabSz="884492"/>
            <a:r>
              <a:rPr lang="ja-JP" altLang="en-US" sz="1333" dirty="0">
                <a:solidFill>
                  <a:prstClr val="black"/>
                </a:solidFill>
                <a:latin typeface="Meiryo UI" panose="020B0604030504040204" pitchFamily="50" charset="-128"/>
                <a:ea typeface="Meiryo UI" panose="020B0604030504040204" pitchFamily="50" charset="-128"/>
              </a:rPr>
              <a:t>　　</a:t>
            </a:r>
            <a:r>
              <a:rPr lang="ja-JP" altLang="en-US" sz="1905" b="1" u="sng" dirty="0">
                <a:solidFill>
                  <a:srgbClr val="FF0000"/>
                </a:solidFill>
                <a:latin typeface="Meiryo UI" panose="020B0604030504040204" pitchFamily="50" charset="-128"/>
                <a:ea typeface="Meiryo UI" panose="020B0604030504040204" pitchFamily="50" charset="-128"/>
              </a:rPr>
              <a:t>機械学習等の活用</a:t>
            </a:r>
            <a:r>
              <a:rPr lang="ja-JP" altLang="en-US" sz="1905" b="1" u="sng" dirty="0">
                <a:solidFill>
                  <a:prstClr val="black"/>
                </a:solidFill>
                <a:latin typeface="Meiryo UI" panose="020B0604030504040204" pitchFamily="50" charset="-128"/>
                <a:ea typeface="Meiryo UI" panose="020B0604030504040204" pitchFamily="50" charset="-128"/>
              </a:rPr>
              <a:t>によって</a:t>
            </a:r>
            <a:r>
              <a:rPr lang="ja-JP" altLang="en-US" sz="1905" b="1" u="sng" dirty="0">
                <a:solidFill>
                  <a:srgbClr val="FF0000"/>
                </a:solidFill>
                <a:latin typeface="Meiryo UI" panose="020B0604030504040204" pitchFamily="50" charset="-128"/>
                <a:ea typeface="Meiryo UI" panose="020B0604030504040204" pitchFamily="50" charset="-128"/>
              </a:rPr>
              <a:t>画期的な製品を開発</a:t>
            </a:r>
            <a:r>
              <a:rPr lang="ja-JP" altLang="en-US" sz="1905" b="1" u="sng" dirty="0">
                <a:solidFill>
                  <a:prstClr val="black"/>
                </a:solidFill>
                <a:latin typeface="Meiryo UI" panose="020B0604030504040204" pitchFamily="50" charset="-128"/>
                <a:ea typeface="Meiryo UI" panose="020B0604030504040204" pitchFamily="50" charset="-128"/>
              </a:rPr>
              <a:t>したい</a:t>
            </a:r>
            <a:r>
              <a:rPr lang="ja-JP" altLang="en-US" sz="1905" b="1" u="sng" dirty="0">
                <a:solidFill>
                  <a:srgbClr val="FF0000"/>
                </a:solidFill>
                <a:latin typeface="Meiryo UI" panose="020B0604030504040204" pitchFamily="50" charset="-128"/>
                <a:ea typeface="Meiryo UI" panose="020B0604030504040204" pitchFamily="50" charset="-128"/>
              </a:rPr>
              <a:t>製品開発担当者等</a:t>
            </a:r>
            <a:r>
              <a:rPr lang="ja-JP" altLang="en-US" sz="1905" b="1" u="sng" dirty="0">
                <a:solidFill>
                  <a:prstClr val="black"/>
                </a:solidFill>
                <a:latin typeface="Meiryo UI" panose="020B0604030504040204" pitchFamily="50" charset="-128"/>
                <a:ea typeface="Meiryo UI" panose="020B0604030504040204" pitchFamily="50" charset="-128"/>
              </a:rPr>
              <a:t>のための研修を開催します！</a:t>
            </a:r>
            <a:endParaRPr lang="en-US" altLang="ja-JP" sz="1905" b="1" dirty="0">
              <a:solidFill>
                <a:prstClr val="black"/>
              </a:solidFill>
              <a:latin typeface="Meiryo UI" panose="020B0604030504040204" pitchFamily="50" charset="-128"/>
              <a:ea typeface="Meiryo UI" panose="020B0604030504040204" pitchFamily="50" charset="-128"/>
            </a:endParaRPr>
          </a:p>
          <a:p>
            <a:pPr defTabSz="884492"/>
            <a:r>
              <a:rPr lang="ja-JP" altLang="en-US" sz="1524" b="1" dirty="0">
                <a:solidFill>
                  <a:prstClr val="black"/>
                </a:solidFill>
                <a:latin typeface="Meiryo UI" panose="020B0604030504040204" pitchFamily="50" charset="-128"/>
                <a:ea typeface="Meiryo UI" panose="020B0604030504040204" pitchFamily="50" charset="-128"/>
              </a:rPr>
              <a:t>　　　　　　　</a:t>
            </a:r>
            <a:r>
              <a:rPr lang="ja-JP" altLang="en-US" sz="1238" dirty="0">
                <a:solidFill>
                  <a:prstClr val="black"/>
                </a:solidFill>
                <a:latin typeface="Meiryo UI" panose="020B0604030504040204" pitchFamily="50" charset="-128"/>
                <a:ea typeface="Meiryo UI" panose="020B0604030504040204" pitchFamily="50" charset="-128"/>
              </a:rPr>
              <a:t>　　</a:t>
            </a:r>
          </a:p>
        </p:txBody>
      </p:sp>
      <p:sp>
        <p:nvSpPr>
          <p:cNvPr id="30" name="ホームベース 29"/>
          <p:cNvSpPr/>
          <p:nvPr/>
        </p:nvSpPr>
        <p:spPr>
          <a:xfrm>
            <a:off x="152958" y="3569812"/>
            <a:ext cx="1644601" cy="325120"/>
          </a:xfrm>
          <a:prstGeom prst="homePlat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35437">
              <a:lnSpc>
                <a:spcPct val="130000"/>
              </a:lnSpc>
              <a:defRPr/>
            </a:pPr>
            <a:r>
              <a:rPr lang="ja-JP" altLang="en-US" sz="1714" b="1" dirty="0">
                <a:solidFill>
                  <a:prstClr val="white"/>
                </a:solidFill>
                <a:latin typeface="Trebuchet MS" panose="020B0603020202020204"/>
                <a:ea typeface="メイリオ" panose="020B0604030504040204" pitchFamily="50" charset="-128"/>
              </a:rPr>
              <a:t>場所</a:t>
            </a:r>
          </a:p>
        </p:txBody>
      </p:sp>
      <p:sp>
        <p:nvSpPr>
          <p:cNvPr id="47" name="ホームベース 46"/>
          <p:cNvSpPr/>
          <p:nvPr/>
        </p:nvSpPr>
        <p:spPr>
          <a:xfrm>
            <a:off x="134517" y="1487201"/>
            <a:ext cx="1644601" cy="325120"/>
          </a:xfrm>
          <a:prstGeom prst="homePlat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35437">
              <a:lnSpc>
                <a:spcPct val="130000"/>
              </a:lnSpc>
              <a:defRPr/>
            </a:pPr>
            <a:r>
              <a:rPr lang="ja-JP" altLang="en-US" sz="1714" b="1" dirty="0">
                <a:solidFill>
                  <a:prstClr val="white"/>
                </a:solidFill>
                <a:latin typeface="Trebuchet MS" panose="020B0603020202020204"/>
                <a:ea typeface="メイリオ" panose="020B0604030504040204" pitchFamily="50" charset="-128"/>
              </a:rPr>
              <a:t>受講対象者</a:t>
            </a:r>
          </a:p>
        </p:txBody>
      </p:sp>
      <p:sp>
        <p:nvSpPr>
          <p:cNvPr id="48" name="テキスト ボックス 47"/>
          <p:cNvSpPr txBox="1"/>
          <p:nvPr/>
        </p:nvSpPr>
        <p:spPr>
          <a:xfrm>
            <a:off x="7124" y="2576736"/>
            <a:ext cx="7235249" cy="444096"/>
          </a:xfrm>
          <a:prstGeom prst="rect">
            <a:avLst/>
          </a:prstGeom>
          <a:noFill/>
        </p:spPr>
        <p:txBody>
          <a:bodyPr wrap="square" rtlCol="0">
            <a:spAutoFit/>
          </a:bodyPr>
          <a:lstStyle/>
          <a:p>
            <a:pPr defTabSz="884492">
              <a:lnSpc>
                <a:spcPct val="120000"/>
              </a:lnSpc>
            </a:pPr>
            <a:r>
              <a:rPr lang="ja-JP" altLang="en-US" sz="1905" b="1" dirty="0">
                <a:solidFill>
                  <a:prstClr val="black"/>
                </a:solidFill>
                <a:latin typeface="Meiryo UI" panose="020B0604030504040204" pitchFamily="50" charset="-128"/>
                <a:ea typeface="Meiryo UI" panose="020B0604030504040204" pitchFamily="50" charset="-128"/>
              </a:rPr>
              <a:t>　に関心がある県内企業の製品開発担当者など３０名程度</a:t>
            </a:r>
            <a:r>
              <a:rPr lang="ja-JP" altLang="en-US" sz="1714" b="1" dirty="0">
                <a:solidFill>
                  <a:prstClr val="black"/>
                </a:solidFill>
                <a:latin typeface="Meiryo UI" panose="020B0604030504040204" pitchFamily="50" charset="-128"/>
                <a:ea typeface="Meiryo UI" panose="020B0604030504040204" pitchFamily="50" charset="-128"/>
              </a:rPr>
              <a:t>（先着）</a:t>
            </a:r>
          </a:p>
        </p:txBody>
      </p:sp>
      <p:sp>
        <p:nvSpPr>
          <p:cNvPr id="50" name="ホームベース 49"/>
          <p:cNvSpPr/>
          <p:nvPr/>
        </p:nvSpPr>
        <p:spPr>
          <a:xfrm>
            <a:off x="137206" y="4480199"/>
            <a:ext cx="3017478" cy="325120"/>
          </a:xfrm>
          <a:prstGeom prst="homePlat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35437">
              <a:lnSpc>
                <a:spcPct val="130000"/>
              </a:lnSpc>
              <a:defRPr/>
            </a:pPr>
            <a:r>
              <a:rPr lang="ja-JP" altLang="en-US" sz="1714" b="1" dirty="0">
                <a:solidFill>
                  <a:prstClr val="white"/>
                </a:solidFill>
                <a:latin typeface="Trebuchet MS" panose="020B0603020202020204"/>
                <a:ea typeface="メイリオ" panose="020B0604030504040204" pitchFamily="50" charset="-128"/>
              </a:rPr>
              <a:t>講義日時・講師・講義内容</a:t>
            </a:r>
          </a:p>
        </p:txBody>
      </p:sp>
      <p:graphicFrame>
        <p:nvGraphicFramePr>
          <p:cNvPr id="2" name="表 1"/>
          <p:cNvGraphicFramePr>
            <a:graphicFrameLocks noGrp="1"/>
          </p:cNvGraphicFramePr>
          <p:nvPr>
            <p:extLst>
              <p:ext uri="{D42A27DB-BD31-4B8C-83A1-F6EECF244321}">
                <p14:modId xmlns:p14="http://schemas.microsoft.com/office/powerpoint/2010/main" val="2097979702"/>
              </p:ext>
            </p:extLst>
          </p:nvPr>
        </p:nvGraphicFramePr>
        <p:xfrm>
          <a:off x="147658" y="4792557"/>
          <a:ext cx="6723484" cy="4782626"/>
        </p:xfrm>
        <a:graphic>
          <a:graphicData uri="http://schemas.openxmlformats.org/drawingml/2006/table">
            <a:tbl>
              <a:tblPr firstRow="1" bandRow="1">
                <a:tableStyleId>{93296810-A885-4BE3-A3E7-6D5BEEA58F35}</a:tableStyleId>
              </a:tblPr>
              <a:tblGrid>
                <a:gridCol w="1682930">
                  <a:extLst>
                    <a:ext uri="{9D8B030D-6E8A-4147-A177-3AD203B41FA5}">
                      <a16:colId xmlns:a16="http://schemas.microsoft.com/office/drawing/2014/main" val="4204409680"/>
                    </a:ext>
                  </a:extLst>
                </a:gridCol>
                <a:gridCol w="2520277">
                  <a:extLst>
                    <a:ext uri="{9D8B030D-6E8A-4147-A177-3AD203B41FA5}">
                      <a16:colId xmlns:a16="http://schemas.microsoft.com/office/drawing/2014/main" val="3115691057"/>
                    </a:ext>
                  </a:extLst>
                </a:gridCol>
                <a:gridCol w="2520277">
                  <a:extLst>
                    <a:ext uri="{9D8B030D-6E8A-4147-A177-3AD203B41FA5}">
                      <a16:colId xmlns:a16="http://schemas.microsoft.com/office/drawing/2014/main" val="3353110381"/>
                    </a:ext>
                  </a:extLst>
                </a:gridCol>
              </a:tblGrid>
              <a:tr h="290286">
                <a:tc>
                  <a:txBody>
                    <a:bodyPr/>
                    <a:lstStyle/>
                    <a:p>
                      <a:pPr algn="ctr"/>
                      <a:r>
                        <a:rPr kumimoji="1" lang="ja-JP" altLang="en-US" sz="1300" b="1" dirty="0">
                          <a:latin typeface="Meiryo UI" panose="020B0604030504040204" pitchFamily="50" charset="-128"/>
                          <a:ea typeface="Meiryo UI" panose="020B0604030504040204" pitchFamily="50" charset="-128"/>
                          <a:cs typeface="Microsoft Himalaya" panose="01010100010101010101" pitchFamily="2" charset="0"/>
                        </a:rPr>
                        <a:t>日時</a:t>
                      </a:r>
                    </a:p>
                  </a:txBody>
                  <a:tcPr marL="87086" marR="87086" marT="43543" marB="43543"/>
                </a:tc>
                <a:tc>
                  <a:txBody>
                    <a:bodyPr/>
                    <a:lstStyle/>
                    <a:p>
                      <a:pPr algn="ctr"/>
                      <a:r>
                        <a:rPr kumimoji="1" lang="ja-JP" altLang="en-US" sz="1300" b="1" dirty="0">
                          <a:latin typeface="Meiryo UI" panose="020B0604030504040204" pitchFamily="50" charset="-128"/>
                          <a:ea typeface="Meiryo UI" panose="020B0604030504040204" pitchFamily="50" charset="-128"/>
                          <a:cs typeface="Microsoft Himalaya" panose="01010100010101010101" pitchFamily="2" charset="0"/>
                        </a:rPr>
                        <a:t>講義内容（予定）</a:t>
                      </a:r>
                    </a:p>
                  </a:txBody>
                  <a:tcPr marL="87086" marR="87086" marT="43543" marB="43543"/>
                </a:tc>
                <a:tc>
                  <a:txBody>
                    <a:bodyPr/>
                    <a:lstStyle/>
                    <a:p>
                      <a:pPr algn="ctr"/>
                      <a:r>
                        <a:rPr kumimoji="1" lang="ja-JP" altLang="en-US" sz="1300" b="1" dirty="0">
                          <a:latin typeface="Meiryo UI" panose="020B0604030504040204" pitchFamily="50" charset="-128"/>
                          <a:ea typeface="Meiryo UI" panose="020B0604030504040204" pitchFamily="50" charset="-128"/>
                          <a:cs typeface="Microsoft Himalaya" panose="01010100010101010101" pitchFamily="2" charset="0"/>
                        </a:rPr>
                        <a:t>講師</a:t>
                      </a:r>
                    </a:p>
                  </a:txBody>
                  <a:tcPr marL="87086" marR="87086" marT="43543" marB="43543"/>
                </a:tc>
                <a:extLst>
                  <a:ext uri="{0D108BD9-81ED-4DB2-BD59-A6C34878D82A}">
                    <a16:rowId xmlns:a16="http://schemas.microsoft.com/office/drawing/2014/main" val="1270140633"/>
                  </a:ext>
                </a:extLst>
              </a:tr>
              <a:tr h="1231215">
                <a:tc>
                  <a:txBody>
                    <a:bodyPr/>
                    <a:lstStyle/>
                    <a:p>
                      <a:r>
                        <a:rPr kumimoji="1" lang="en-US" altLang="ja-JP" sz="1500" b="1" dirty="0">
                          <a:latin typeface="Meiryo UI" panose="020B0604030504040204" pitchFamily="50" charset="-128"/>
                          <a:ea typeface="Meiryo UI" panose="020B0604030504040204" pitchFamily="50" charset="-128"/>
                        </a:rPr>
                        <a:t>11/5</a:t>
                      </a:r>
                      <a:r>
                        <a:rPr kumimoji="1" lang="ja-JP" altLang="en-US" sz="1500" b="1" dirty="0">
                          <a:latin typeface="Meiryo UI" panose="020B0604030504040204" pitchFamily="50" charset="-128"/>
                          <a:ea typeface="Meiryo UI" panose="020B0604030504040204" pitchFamily="50" charset="-128"/>
                        </a:rPr>
                        <a:t>（木）</a:t>
                      </a:r>
                      <a:endParaRPr kumimoji="1" lang="en-US" altLang="ja-JP" sz="1500" b="1" dirty="0">
                        <a:latin typeface="Meiryo UI" panose="020B0604030504040204" pitchFamily="50" charset="-128"/>
                        <a:ea typeface="Meiryo UI" panose="020B0604030504040204" pitchFamily="50" charset="-128"/>
                      </a:endParaRPr>
                    </a:p>
                    <a:p>
                      <a:r>
                        <a:rPr kumimoji="1" lang="en-US" altLang="ja-JP" sz="1500" b="1" dirty="0">
                          <a:latin typeface="Meiryo UI" panose="020B0604030504040204" pitchFamily="50" charset="-128"/>
                          <a:ea typeface="Meiryo UI" panose="020B0604030504040204" pitchFamily="50" charset="-128"/>
                        </a:rPr>
                        <a:t>13:00</a:t>
                      </a:r>
                      <a:r>
                        <a:rPr kumimoji="1" lang="ja-JP" altLang="en-US" sz="1500" b="1" dirty="0">
                          <a:latin typeface="Meiryo UI" panose="020B0604030504040204" pitchFamily="50" charset="-128"/>
                          <a:ea typeface="Meiryo UI" panose="020B0604030504040204" pitchFamily="50" charset="-128"/>
                        </a:rPr>
                        <a:t>～</a:t>
                      </a:r>
                      <a:r>
                        <a:rPr kumimoji="1" lang="en-US" altLang="ja-JP" sz="1500" b="1" dirty="0">
                          <a:latin typeface="Meiryo UI" panose="020B0604030504040204" pitchFamily="50" charset="-128"/>
                          <a:ea typeface="Meiryo UI" panose="020B0604030504040204" pitchFamily="50" charset="-128"/>
                        </a:rPr>
                        <a:t>18:00</a:t>
                      </a:r>
                      <a:endParaRPr kumimoji="1" lang="ja-JP" altLang="en-US" sz="1500" b="1" dirty="0">
                        <a:latin typeface="Meiryo UI" panose="020B0604030504040204" pitchFamily="50" charset="-128"/>
                        <a:ea typeface="Meiryo UI" panose="020B0604030504040204" pitchFamily="50" charset="-128"/>
                      </a:endParaRPr>
                    </a:p>
                  </a:txBody>
                  <a:tcPr marL="87086" marR="87086" marT="43543" marB="43543" anchor="ctr"/>
                </a:tc>
                <a:tc>
                  <a:txBody>
                    <a:bodyPr/>
                    <a:lstStyle/>
                    <a:p>
                      <a:r>
                        <a:rPr kumimoji="1" lang="ja-JP" altLang="en-US" sz="1000" b="1" dirty="0">
                          <a:solidFill>
                            <a:schemeClr val="tx1"/>
                          </a:solidFill>
                          <a:latin typeface="Meiryo UI" panose="020B0604030504040204" pitchFamily="50" charset="-128"/>
                          <a:ea typeface="Meiryo UI" panose="020B0604030504040204" pitchFamily="50" charset="-128"/>
                        </a:rPr>
                        <a:t>機械学習や</a:t>
                      </a:r>
                      <a:r>
                        <a:rPr kumimoji="1" lang="en-US" altLang="ja-JP" sz="1000" b="1" dirty="0" err="1">
                          <a:solidFill>
                            <a:schemeClr val="tx1"/>
                          </a:solidFill>
                          <a:latin typeface="Meiryo UI" panose="020B0604030504040204" pitchFamily="50" charset="-128"/>
                          <a:ea typeface="Meiryo UI" panose="020B0604030504040204" pitchFamily="50" charset="-128"/>
                        </a:rPr>
                        <a:t>IoT</a:t>
                      </a:r>
                      <a:r>
                        <a:rPr kumimoji="1" lang="ja-JP" altLang="en-US" sz="1000" b="1" dirty="0">
                          <a:solidFill>
                            <a:schemeClr val="tx1"/>
                          </a:solidFill>
                          <a:latin typeface="Meiryo UI" panose="020B0604030504040204" pitchFamily="50" charset="-128"/>
                          <a:ea typeface="Meiryo UI" panose="020B0604030504040204" pitchFamily="50" charset="-128"/>
                        </a:rPr>
                        <a:t>システムの基礎知識や</a:t>
                      </a:r>
                      <a:endParaRPr kumimoji="1" lang="en-US" altLang="ja-JP" sz="1000" b="1" dirty="0">
                        <a:solidFill>
                          <a:schemeClr val="tx1"/>
                        </a:solidFill>
                        <a:latin typeface="Meiryo UI" panose="020B0604030504040204" pitchFamily="50" charset="-128"/>
                        <a:ea typeface="Meiryo UI" panose="020B0604030504040204" pitchFamily="50" charset="-128"/>
                      </a:endParaRPr>
                    </a:p>
                    <a:p>
                      <a:r>
                        <a:rPr kumimoji="1" lang="ja-JP" altLang="en-US" sz="1000" b="1" dirty="0">
                          <a:solidFill>
                            <a:schemeClr val="tx1"/>
                          </a:solidFill>
                          <a:latin typeface="Meiryo UI" panose="020B0604030504040204" pitchFamily="50" charset="-128"/>
                          <a:ea typeface="Meiryo UI" panose="020B0604030504040204" pitchFamily="50" charset="-128"/>
                        </a:rPr>
                        <a:t>導入事例について学ぶ</a:t>
                      </a:r>
                    </a:p>
                    <a:p>
                      <a:r>
                        <a:rPr kumimoji="1" lang="ja-JP" altLang="en-US" sz="1000" b="1" dirty="0">
                          <a:solidFill>
                            <a:schemeClr val="tx1"/>
                          </a:solidFill>
                          <a:latin typeface="Meiryo UI" panose="020B0604030504040204" pitchFamily="50" charset="-128"/>
                          <a:ea typeface="Meiryo UI" panose="020B0604030504040204" pitchFamily="50" charset="-128"/>
                        </a:rPr>
                        <a:t> 　　①製造業における</a:t>
                      </a:r>
                      <a:endParaRPr kumimoji="1" lang="en-US" altLang="ja-JP" sz="1000" b="1" dirty="0">
                        <a:solidFill>
                          <a:schemeClr val="tx1"/>
                        </a:solidFill>
                        <a:latin typeface="Meiryo UI" panose="020B0604030504040204" pitchFamily="50" charset="-128"/>
                        <a:ea typeface="Meiryo UI" panose="020B0604030504040204" pitchFamily="50" charset="-128"/>
                      </a:endParaRPr>
                    </a:p>
                    <a:p>
                      <a:r>
                        <a:rPr kumimoji="1" lang="ja-JP" altLang="en-US" sz="1000" b="1" dirty="0">
                          <a:solidFill>
                            <a:schemeClr val="tx1"/>
                          </a:solidFill>
                          <a:latin typeface="Meiryo UI" panose="020B0604030504040204" pitchFamily="50" charset="-128"/>
                          <a:ea typeface="Meiryo UI" panose="020B0604030504040204" pitchFamily="50" charset="-128"/>
                        </a:rPr>
                        <a:t>　　　　機械学習の活用事例（座学）</a:t>
                      </a:r>
                    </a:p>
                    <a:p>
                      <a:r>
                        <a:rPr kumimoji="1" lang="ja-JP" altLang="en-US" sz="1000" b="1" dirty="0">
                          <a:solidFill>
                            <a:schemeClr val="tx1"/>
                          </a:solidFill>
                          <a:latin typeface="Meiryo UI" panose="020B0604030504040204" pitchFamily="50" charset="-128"/>
                          <a:ea typeface="Meiryo UI" panose="020B0604030504040204" pitchFamily="50" charset="-128"/>
                        </a:rPr>
                        <a:t> 　　②データ解析・機械学習入門</a:t>
                      </a:r>
                      <a:endParaRPr kumimoji="1" lang="en-US" altLang="ja-JP" sz="1000" b="1" dirty="0">
                        <a:solidFill>
                          <a:schemeClr val="tx1"/>
                        </a:solidFill>
                        <a:latin typeface="Meiryo UI" panose="020B0604030504040204" pitchFamily="50" charset="-128"/>
                        <a:ea typeface="Meiryo UI" panose="020B0604030504040204" pitchFamily="50" charset="-128"/>
                      </a:endParaRPr>
                    </a:p>
                    <a:p>
                      <a:r>
                        <a:rPr kumimoji="1" lang="ja-JP" altLang="en-US" sz="1000" b="1" dirty="0">
                          <a:solidFill>
                            <a:schemeClr val="tx1"/>
                          </a:solidFill>
                          <a:latin typeface="Meiryo UI" panose="020B0604030504040204" pitchFamily="50" charset="-128"/>
                          <a:ea typeface="Meiryo UI" panose="020B0604030504040204" pitchFamily="50" charset="-128"/>
                        </a:rPr>
                        <a:t>　　　　（座学・個人演習）</a:t>
                      </a:r>
                      <a:endParaRPr kumimoji="1" lang="en-US" altLang="ja-JP" sz="1000" b="1" dirty="0">
                        <a:solidFill>
                          <a:schemeClr val="tx1"/>
                        </a:solidFill>
                        <a:latin typeface="Meiryo UI" panose="020B0604030504040204" pitchFamily="50" charset="-128"/>
                        <a:ea typeface="Meiryo UI" panose="020B0604030504040204" pitchFamily="50" charset="-128"/>
                      </a:endParaRPr>
                    </a:p>
                    <a:p>
                      <a:r>
                        <a:rPr kumimoji="1" lang="en-US" altLang="ja-JP" sz="1000" b="1" dirty="0">
                          <a:solidFill>
                            <a:schemeClr val="tx1"/>
                          </a:solidFill>
                          <a:latin typeface="Meiryo UI" panose="020B0604030504040204" pitchFamily="50" charset="-128"/>
                          <a:ea typeface="Meiryo UI" panose="020B0604030504040204" pitchFamily="50" charset="-128"/>
                        </a:rPr>
                        <a:t>     </a:t>
                      </a:r>
                      <a:r>
                        <a:rPr kumimoji="1" lang="ja-JP" altLang="en-US" sz="1000" b="1" dirty="0">
                          <a:solidFill>
                            <a:schemeClr val="tx1"/>
                          </a:solidFill>
                          <a:latin typeface="Meiryo UI" panose="020B0604030504040204" pitchFamily="50" charset="-128"/>
                          <a:ea typeface="Meiryo UI" panose="020B0604030504040204" pitchFamily="50" charset="-128"/>
                        </a:rPr>
                        <a:t>③人工知能：発展の足跡と今後の展望　　</a:t>
                      </a:r>
                      <a:endParaRPr kumimoji="1" lang="en-US" altLang="ja-JP" sz="1000" b="1" dirty="0">
                        <a:solidFill>
                          <a:schemeClr val="tx1"/>
                        </a:solidFill>
                        <a:latin typeface="Meiryo UI" panose="020B0604030504040204" pitchFamily="50" charset="-128"/>
                        <a:ea typeface="Meiryo UI" panose="020B0604030504040204" pitchFamily="50" charset="-128"/>
                      </a:endParaRPr>
                    </a:p>
                    <a:p>
                      <a:r>
                        <a:rPr kumimoji="1" lang="ja-JP" altLang="en-US" sz="1000" b="1" dirty="0">
                          <a:solidFill>
                            <a:schemeClr val="tx1"/>
                          </a:solidFill>
                          <a:latin typeface="Meiryo UI" panose="020B0604030504040204" pitchFamily="50" charset="-128"/>
                          <a:ea typeface="Meiryo UI" panose="020B0604030504040204" pitchFamily="50" charset="-128"/>
                        </a:rPr>
                        <a:t>　　　　（座学）</a:t>
                      </a:r>
                      <a:endParaRPr kumimoji="1" lang="en-US" altLang="ja-JP" sz="1000" b="1" dirty="0">
                        <a:solidFill>
                          <a:schemeClr val="tx1"/>
                        </a:solidFill>
                        <a:latin typeface="Meiryo UI" panose="020B0604030504040204" pitchFamily="50" charset="-128"/>
                        <a:ea typeface="Meiryo UI" panose="020B0604030504040204" pitchFamily="50" charset="-128"/>
                      </a:endParaRPr>
                    </a:p>
                  </a:txBody>
                  <a:tcPr marL="87086" marR="87086" marT="43543" marB="43543" anchor="ctr"/>
                </a:tc>
                <a:tc rowSpan="4">
                  <a:txBody>
                    <a:bodyPr/>
                    <a:lstStyle/>
                    <a:p>
                      <a:r>
                        <a:rPr kumimoji="1" lang="ja-JP" altLang="en-US" sz="1000" b="1" dirty="0">
                          <a:latin typeface="Meiryo UI" panose="020B0604030504040204" pitchFamily="50" charset="-128"/>
                          <a:ea typeface="Meiryo UI" panose="020B0604030504040204" pitchFamily="50" charset="-128"/>
                        </a:rPr>
                        <a:t>早稲田大学</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グローバルソフトウェア</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エンジニアリング研究所所長</a:t>
                      </a:r>
                    </a:p>
                    <a:p>
                      <a:r>
                        <a:rPr kumimoji="1" lang="ja-JP" altLang="en-US" sz="1000" b="1" dirty="0">
                          <a:latin typeface="Meiryo UI" panose="020B0604030504040204" pitchFamily="50" charset="-128"/>
                          <a:ea typeface="Meiryo UI" panose="020B0604030504040204" pitchFamily="50" charset="-128"/>
                        </a:rPr>
                        <a:t>スマート</a:t>
                      </a:r>
                      <a:r>
                        <a:rPr kumimoji="1" lang="en-US" altLang="ja-JP" sz="1000" b="1" dirty="0">
                          <a:latin typeface="Meiryo UI" panose="020B0604030504040204" pitchFamily="50" charset="-128"/>
                          <a:ea typeface="Meiryo UI" panose="020B0604030504040204" pitchFamily="50" charset="-128"/>
                        </a:rPr>
                        <a:t>SE</a:t>
                      </a:r>
                      <a:r>
                        <a:rPr kumimoji="1" lang="ja-JP" altLang="en-US" sz="1000" b="1" dirty="0">
                          <a:latin typeface="Meiryo UI" panose="020B0604030504040204" pitchFamily="50" charset="-128"/>
                          <a:ea typeface="Meiryo UI" panose="020B0604030504040204" pitchFamily="50" charset="-128"/>
                        </a:rPr>
                        <a:t>コンソーシアム会長</a:t>
                      </a:r>
                      <a:endParaRPr kumimoji="1" lang="en-US" altLang="ja-JP" sz="1000" b="1" dirty="0">
                        <a:latin typeface="Meiryo UI" panose="020B0604030504040204" pitchFamily="50" charset="-128"/>
                        <a:ea typeface="Meiryo UI" panose="020B0604030504040204" pitchFamily="50" charset="-128"/>
                      </a:endParaRPr>
                    </a:p>
                    <a:p>
                      <a:r>
                        <a:rPr kumimoji="1" lang="ja-JP" altLang="en-US" sz="1900" b="1" dirty="0">
                          <a:latin typeface="Meiryo UI" panose="020B0604030504040204" pitchFamily="50" charset="-128"/>
                          <a:ea typeface="Meiryo UI" panose="020B0604030504040204" pitchFamily="50" charset="-128"/>
                        </a:rPr>
                        <a:t>鷲崎　弘宜</a:t>
                      </a:r>
                      <a:r>
                        <a:rPr kumimoji="1" lang="ja-JP" altLang="en-US" sz="1000" b="1" dirty="0">
                          <a:latin typeface="Meiryo UI" panose="020B0604030504040204" pitchFamily="50" charset="-128"/>
                          <a:ea typeface="Meiryo UI" panose="020B0604030504040204" pitchFamily="50" charset="-128"/>
                        </a:rPr>
                        <a:t>　氏</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・経済産業省 デジタルトランスフォー</a:t>
                      </a:r>
                      <a:endParaRPr kumimoji="1" lang="en-US" altLang="ja-JP" sz="1000" b="1" dirty="0">
                        <a:latin typeface="Meiryo UI" panose="020B0604030504040204" pitchFamily="50" charset="-128"/>
                        <a:ea typeface="Meiryo UI" panose="020B0604030504040204" pitchFamily="50" charset="-128"/>
                      </a:endParaRPr>
                    </a:p>
                    <a:p>
                      <a:r>
                        <a:rPr kumimoji="1" lang="en-US" altLang="ja-JP" sz="1000" b="1" dirty="0">
                          <a:latin typeface="Meiryo UI" panose="020B0604030504040204" pitchFamily="50" charset="-128"/>
                          <a:ea typeface="Meiryo UI" panose="020B0604030504040204" pitchFamily="50" charset="-128"/>
                        </a:rPr>
                        <a:t>  </a:t>
                      </a:r>
                      <a:r>
                        <a:rPr kumimoji="1" lang="ja-JP" altLang="en-US" sz="1000" b="1" dirty="0">
                          <a:latin typeface="Meiryo UI" panose="020B0604030504040204" pitchFamily="50" charset="-128"/>
                          <a:ea typeface="Meiryo UI" panose="020B0604030504040204" pitchFamily="50" charset="-128"/>
                        </a:rPr>
                        <a:t>メーション加速委員会 委員</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・ソフトウェア工学研究の第一人者として</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　研究を実施</a:t>
                      </a:r>
                      <a:endParaRPr kumimoji="1" lang="en-US" altLang="ja-JP" sz="1000" b="1" dirty="0">
                        <a:latin typeface="Meiryo UI" panose="020B0604030504040204" pitchFamily="50" charset="-128"/>
                        <a:ea typeface="Meiryo UI" panose="020B0604030504040204" pitchFamily="50" charset="-128"/>
                      </a:endParaRPr>
                    </a:p>
                    <a:p>
                      <a:endParaRPr kumimoji="1" lang="en-US" altLang="ja-JP" sz="5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モバイルコンピューティング</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推進コンソーシアム（ＭＣＰＣ）</a:t>
                      </a:r>
                      <a:endParaRPr kumimoji="1" lang="en-US" altLang="ja-JP" sz="1000" b="1" dirty="0">
                        <a:latin typeface="Meiryo UI" panose="020B0604030504040204" pitchFamily="50" charset="-128"/>
                        <a:ea typeface="Meiryo UI" panose="020B0604030504040204" pitchFamily="50" charset="-128"/>
                      </a:endParaRPr>
                    </a:p>
                    <a:p>
                      <a:r>
                        <a:rPr kumimoji="1" lang="ja-JP" altLang="en-US" sz="1900" b="1" dirty="0">
                          <a:latin typeface="Meiryo UI" panose="020B0604030504040204" pitchFamily="50" charset="-128"/>
                          <a:ea typeface="Meiryo UI" panose="020B0604030504040204" pitchFamily="50" charset="-128"/>
                        </a:rPr>
                        <a:t>岡崎　正一</a:t>
                      </a:r>
                      <a:r>
                        <a:rPr kumimoji="1" lang="ja-JP" altLang="en-US" sz="1000" b="1" dirty="0">
                          <a:latin typeface="Meiryo UI" panose="020B0604030504040204" pitchFamily="50" charset="-128"/>
                          <a:ea typeface="Meiryo UI" panose="020B0604030504040204" pitchFamily="50" charset="-128"/>
                        </a:rPr>
                        <a:t>　氏</a:t>
                      </a:r>
                      <a:endParaRPr kumimoji="1" lang="en-US" altLang="ja-JP" sz="1900" b="1" dirty="0">
                        <a:latin typeface="Meiryo UI" panose="020B0604030504040204" pitchFamily="50" charset="-128"/>
                        <a:ea typeface="Meiryo UI" panose="020B0604030504040204" pitchFamily="50" charset="-128"/>
                      </a:endParaRPr>
                    </a:p>
                    <a:p>
                      <a:r>
                        <a:rPr kumimoji="1" lang="ja-JP" altLang="en-US" sz="1900" b="1" dirty="0">
                          <a:latin typeface="Meiryo UI" panose="020B0604030504040204" pitchFamily="50" charset="-128"/>
                          <a:ea typeface="Meiryo UI" panose="020B0604030504040204" pitchFamily="50" charset="-128"/>
                        </a:rPr>
                        <a:t>増倉　孝一</a:t>
                      </a:r>
                      <a:r>
                        <a:rPr kumimoji="1" lang="ja-JP" altLang="en-US" sz="1000" b="1" dirty="0">
                          <a:latin typeface="Meiryo UI" panose="020B0604030504040204" pitchFamily="50" charset="-128"/>
                          <a:ea typeface="Meiryo UI" panose="020B0604030504040204" pitchFamily="50" charset="-128"/>
                        </a:rPr>
                        <a:t>　氏</a:t>
                      </a:r>
                      <a:endParaRPr kumimoji="1" lang="en-US" altLang="ja-JP" sz="1000" b="1" dirty="0">
                        <a:latin typeface="Meiryo UI" panose="020B0604030504040204" pitchFamily="50" charset="-128"/>
                        <a:ea typeface="Meiryo UI" panose="020B0604030504040204" pitchFamily="50" charset="-128"/>
                      </a:endParaRPr>
                    </a:p>
                    <a:p>
                      <a:pPr marL="0" marR="0" lvl="0" indent="0" algn="l" defTabSz="884492"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・ＭＣＰＣでは、コンピュータハードメーカ・ソフトメーカ等が連携し、モバイルコンピューティングシステム実現、発展、普及啓発を実施</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84492" rtl="0" eaLnBrk="1" fontAlgn="auto" latinLnBrk="0" hangingPunct="1">
                        <a:lnSpc>
                          <a:spcPct val="100000"/>
                        </a:lnSpc>
                        <a:spcBef>
                          <a:spcPts val="0"/>
                        </a:spcBef>
                        <a:spcAft>
                          <a:spcPts val="0"/>
                        </a:spcAft>
                        <a:buClrTx/>
                        <a:buSzTx/>
                        <a:buFontTx/>
                        <a:buNone/>
                        <a:tabLst/>
                        <a:defRPr/>
                      </a:pPr>
                      <a:endParaRPr kumimoji="1" lang="ja-JP" altLang="en-US" sz="500" b="1" dirty="0">
                        <a:latin typeface="Meiryo UI" panose="020B0604030504040204" pitchFamily="50" charset="-128"/>
                        <a:ea typeface="Meiryo UI" panose="020B0604030504040204" pitchFamily="50" charset="-128"/>
                      </a:endParaRPr>
                    </a:p>
                    <a:p>
                      <a:pPr marL="0" marR="0" lvl="0" indent="0" algn="l" defTabSz="884492" rtl="0" eaLnBrk="1" fontAlgn="auto" latinLnBrk="0" hangingPunct="1">
                        <a:lnSpc>
                          <a:spcPct val="1000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早稲田大学　教授</a:t>
                      </a:r>
                    </a:p>
                    <a:p>
                      <a:pPr marL="0" marR="0" lvl="0" indent="0" algn="l" defTabSz="884492" rtl="0" eaLnBrk="1" fontAlgn="auto" latinLnBrk="0" hangingPunct="1">
                        <a:lnSpc>
                          <a:spcPct val="100000"/>
                        </a:lnSpc>
                        <a:spcBef>
                          <a:spcPts val="0"/>
                        </a:spcBef>
                        <a:spcAft>
                          <a:spcPts val="0"/>
                        </a:spcAft>
                        <a:buClrTx/>
                        <a:buSzTx/>
                        <a:buFontTx/>
                        <a:buNone/>
                        <a:tabLst/>
                        <a:defRPr/>
                      </a:pPr>
                      <a:r>
                        <a:rPr kumimoji="1" lang="ja-JP" altLang="en-US" sz="1900" b="1" dirty="0">
                          <a:latin typeface="Meiryo UI" panose="020B0604030504040204" pitchFamily="50" charset="-128"/>
                          <a:ea typeface="Meiryo UI" panose="020B0604030504040204" pitchFamily="50" charset="-128"/>
                        </a:rPr>
                        <a:t>上田 和紀　</a:t>
                      </a:r>
                      <a:r>
                        <a:rPr kumimoji="1" lang="ja-JP" altLang="en-US" sz="1000" b="1" dirty="0">
                          <a:latin typeface="Meiryo UI" panose="020B0604030504040204" pitchFamily="50" charset="-128"/>
                          <a:ea typeface="Meiryo UI" panose="020B0604030504040204" pitchFamily="50" charset="-128"/>
                        </a:rPr>
                        <a:t>氏</a:t>
                      </a:r>
                      <a:endParaRPr kumimoji="1" lang="en-US" altLang="ja-JP" sz="1000" b="1" dirty="0">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(11</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日午後</a:t>
                      </a: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・人工知能の研究、教育の第一人者</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・著書に</a:t>
                      </a: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楽しいプログラミング</a:t>
                      </a: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記号の世界</a:t>
                      </a: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岩波書店</a:t>
                      </a: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ほか</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84492" rtl="0" eaLnBrk="1" fontAlgn="auto" latinLnBrk="0" hangingPunct="1">
                        <a:lnSpc>
                          <a:spcPct val="100000"/>
                        </a:lnSpc>
                        <a:spcBef>
                          <a:spcPts val="0"/>
                        </a:spcBef>
                        <a:spcAft>
                          <a:spcPts val="0"/>
                        </a:spcAft>
                        <a:buClrTx/>
                        <a:buSzTx/>
                        <a:buFontTx/>
                        <a:buNone/>
                        <a:tabLst/>
                        <a:defRPr/>
                      </a:pPr>
                      <a:endParaRPr kumimoji="1" lang="ja-JP" altLang="en-US" sz="1000" b="0" dirty="0">
                        <a:latin typeface="Meiryo UI" panose="020B0604030504040204" pitchFamily="50" charset="-128"/>
                        <a:ea typeface="Meiryo UI" panose="020B0604030504040204" pitchFamily="50" charset="-128"/>
                      </a:endParaRPr>
                    </a:p>
                    <a:p>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7086" marR="87086" marT="43543" marB="43543"/>
                </a:tc>
                <a:extLst>
                  <a:ext uri="{0D108BD9-81ED-4DB2-BD59-A6C34878D82A}">
                    <a16:rowId xmlns:a16="http://schemas.microsoft.com/office/drawing/2014/main" val="1402216213"/>
                  </a:ext>
                </a:extLst>
              </a:tr>
              <a:tr h="784190">
                <a:tc>
                  <a:txBody>
                    <a:bodyPr/>
                    <a:lstStyle/>
                    <a:p>
                      <a:r>
                        <a:rPr kumimoji="1" lang="en-US" altLang="ja-JP" sz="1500" b="1" dirty="0">
                          <a:latin typeface="Meiryo UI" panose="020B0604030504040204" pitchFamily="50" charset="-128"/>
                          <a:ea typeface="Meiryo UI" panose="020B0604030504040204" pitchFamily="50" charset="-128"/>
                        </a:rPr>
                        <a:t>11/6</a:t>
                      </a:r>
                      <a:r>
                        <a:rPr kumimoji="1" lang="ja-JP" altLang="en-US" sz="1500" b="1" dirty="0">
                          <a:latin typeface="Meiryo UI" panose="020B0604030504040204" pitchFamily="50" charset="-128"/>
                          <a:ea typeface="Meiryo UI" panose="020B0604030504040204" pitchFamily="50" charset="-128"/>
                        </a:rPr>
                        <a:t>（金）</a:t>
                      </a:r>
                      <a:endParaRPr kumimoji="1" lang="en-US" altLang="ja-JP" sz="1500" b="1" dirty="0">
                        <a:latin typeface="Meiryo UI" panose="020B0604030504040204" pitchFamily="50" charset="-128"/>
                        <a:ea typeface="Meiryo UI" panose="020B0604030504040204" pitchFamily="50" charset="-128"/>
                      </a:endParaRPr>
                    </a:p>
                    <a:p>
                      <a:r>
                        <a:rPr kumimoji="1" lang="en-US" altLang="ja-JP" sz="1500" b="1" dirty="0">
                          <a:latin typeface="Meiryo UI" panose="020B0604030504040204" pitchFamily="50" charset="-128"/>
                          <a:ea typeface="Meiryo UI" panose="020B0604030504040204" pitchFamily="50" charset="-128"/>
                        </a:rPr>
                        <a:t>9:00</a:t>
                      </a:r>
                      <a:r>
                        <a:rPr kumimoji="1" lang="ja-JP" altLang="en-US" sz="1500" b="1" dirty="0">
                          <a:latin typeface="Meiryo UI" panose="020B0604030504040204" pitchFamily="50" charset="-128"/>
                          <a:ea typeface="Meiryo UI" panose="020B0604030504040204" pitchFamily="50" charset="-128"/>
                        </a:rPr>
                        <a:t>～</a:t>
                      </a:r>
                      <a:r>
                        <a:rPr kumimoji="1" lang="en-US" altLang="ja-JP" sz="1500" b="1" dirty="0">
                          <a:latin typeface="Meiryo UI" panose="020B0604030504040204" pitchFamily="50" charset="-128"/>
                          <a:ea typeface="Meiryo UI" panose="020B0604030504040204" pitchFamily="50" charset="-128"/>
                        </a:rPr>
                        <a:t>17:00</a:t>
                      </a:r>
                      <a:endParaRPr kumimoji="1" lang="ja-JP" altLang="en-US" sz="1500" b="1" dirty="0">
                        <a:latin typeface="Meiryo UI" panose="020B0604030504040204" pitchFamily="50" charset="-128"/>
                        <a:ea typeface="Meiryo UI" panose="020B0604030504040204" pitchFamily="50" charset="-128"/>
                      </a:endParaRPr>
                    </a:p>
                  </a:txBody>
                  <a:tcPr marL="87086" marR="87086" marT="43543" marB="43543" anchor="ctr"/>
                </a:tc>
                <a:tc>
                  <a:txBody>
                    <a:bodyPr/>
                    <a:lstStyle/>
                    <a:p>
                      <a:r>
                        <a:rPr kumimoji="1" lang="ja-JP" altLang="en-US" sz="1000" b="1" dirty="0">
                          <a:solidFill>
                            <a:schemeClr val="tx1"/>
                          </a:solidFill>
                          <a:latin typeface="Meiryo UI" panose="020B0604030504040204" pitchFamily="50" charset="-128"/>
                          <a:ea typeface="Meiryo UI" panose="020B0604030504040204" pitchFamily="50" charset="-128"/>
                        </a:rPr>
                        <a:t>データ解析・機械学習の手法を学ぶ</a:t>
                      </a:r>
                      <a:endParaRPr kumimoji="1" lang="en-US" altLang="ja-JP" sz="1000" b="1" dirty="0">
                        <a:solidFill>
                          <a:schemeClr val="tx1"/>
                        </a:solidFill>
                        <a:latin typeface="Meiryo UI" panose="020B0604030504040204" pitchFamily="50" charset="-128"/>
                        <a:ea typeface="Meiryo UI" panose="020B0604030504040204" pitchFamily="50" charset="-128"/>
                      </a:endParaRPr>
                    </a:p>
                    <a:p>
                      <a:r>
                        <a:rPr kumimoji="1" lang="ja-JP" altLang="en-US" sz="1000" b="1" dirty="0">
                          <a:solidFill>
                            <a:schemeClr val="tx1"/>
                          </a:solidFill>
                          <a:latin typeface="Meiryo UI" panose="020B0604030504040204" pitchFamily="50" charset="-128"/>
                          <a:ea typeface="Meiryo UI" panose="020B0604030504040204" pitchFamily="50" charset="-128"/>
                        </a:rPr>
                        <a:t>　　</a:t>
                      </a:r>
                      <a:r>
                        <a:rPr kumimoji="1" lang="ja-JP" altLang="en-US" sz="1000" b="1" baseline="0" dirty="0">
                          <a:solidFill>
                            <a:schemeClr val="tx1"/>
                          </a:solidFill>
                          <a:latin typeface="Meiryo UI" panose="020B0604030504040204" pitchFamily="50" charset="-128"/>
                          <a:ea typeface="Meiryo UI" panose="020B0604030504040204" pitchFamily="50" charset="-128"/>
                        </a:rPr>
                        <a:t> ④</a:t>
                      </a:r>
                      <a:r>
                        <a:rPr kumimoji="1" lang="ja-JP" altLang="en-US" sz="1000" b="1" dirty="0">
                          <a:solidFill>
                            <a:schemeClr val="tx1"/>
                          </a:solidFill>
                          <a:latin typeface="Meiryo UI" panose="020B0604030504040204" pitchFamily="50" charset="-128"/>
                          <a:ea typeface="Meiryo UI" panose="020B0604030504040204" pitchFamily="50" charset="-128"/>
                        </a:rPr>
                        <a:t>データ解析・機械学習の手法を</a:t>
                      </a:r>
                      <a:endParaRPr kumimoji="1" lang="en-US" altLang="ja-JP" sz="1000" b="1" dirty="0">
                        <a:solidFill>
                          <a:schemeClr val="tx1"/>
                        </a:solidFill>
                        <a:latin typeface="Meiryo UI" panose="020B0604030504040204" pitchFamily="50" charset="-128"/>
                        <a:ea typeface="Meiryo UI" panose="020B0604030504040204" pitchFamily="50" charset="-128"/>
                      </a:endParaRPr>
                    </a:p>
                    <a:p>
                      <a:r>
                        <a:rPr kumimoji="1" lang="ja-JP" altLang="en-US" sz="1000" b="1" dirty="0">
                          <a:solidFill>
                            <a:schemeClr val="tx1"/>
                          </a:solidFill>
                          <a:latin typeface="Meiryo UI" panose="020B0604030504040204" pitchFamily="50" charset="-128"/>
                          <a:ea typeface="Meiryo UI" panose="020B0604030504040204" pitchFamily="50" charset="-128"/>
                        </a:rPr>
                        <a:t>　　　</a:t>
                      </a:r>
                      <a:r>
                        <a:rPr kumimoji="1" lang="ja-JP" altLang="en-US" sz="1000" b="1" baseline="0" dirty="0">
                          <a:solidFill>
                            <a:schemeClr val="tx1"/>
                          </a:solidFill>
                          <a:latin typeface="Meiryo UI" panose="020B0604030504040204" pitchFamily="50" charset="-128"/>
                          <a:ea typeface="Meiryo UI" panose="020B0604030504040204" pitchFamily="50" charset="-128"/>
                        </a:rPr>
                        <a:t>  </a:t>
                      </a:r>
                      <a:r>
                        <a:rPr kumimoji="1" lang="ja-JP" altLang="en-US" sz="1000" b="1" dirty="0">
                          <a:solidFill>
                            <a:schemeClr val="tx1"/>
                          </a:solidFill>
                          <a:latin typeface="Meiryo UI" panose="020B0604030504040204" pitchFamily="50" charset="-128"/>
                          <a:ea typeface="Meiryo UI" panose="020B0604030504040204" pitchFamily="50" charset="-128"/>
                        </a:rPr>
                        <a:t>身に付ける（個人演習）</a:t>
                      </a:r>
                      <a:endParaRPr kumimoji="1" lang="en-US" altLang="ja-JP" sz="1000" b="1" dirty="0">
                        <a:solidFill>
                          <a:schemeClr val="tx1"/>
                        </a:solidFill>
                        <a:latin typeface="Meiryo UI" panose="020B0604030504040204" pitchFamily="50" charset="-128"/>
                        <a:ea typeface="Meiryo UI" panose="020B0604030504040204" pitchFamily="50" charset="-128"/>
                      </a:endParaRPr>
                    </a:p>
                  </a:txBody>
                  <a:tcPr marL="87086" marR="87086" marT="43543" marB="43543" anchor="ctr"/>
                </a:tc>
                <a:tc vMerge="1">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192901613"/>
                  </a:ext>
                </a:extLst>
              </a:tr>
              <a:tr h="1264243">
                <a:tc>
                  <a:txBody>
                    <a:bodyPr/>
                    <a:lstStyle/>
                    <a:p>
                      <a:r>
                        <a:rPr kumimoji="1" lang="en-US" altLang="ja-JP" sz="1500" b="1" dirty="0">
                          <a:latin typeface="Meiryo UI" panose="020B0604030504040204" pitchFamily="50" charset="-128"/>
                          <a:ea typeface="Meiryo UI" panose="020B0604030504040204" pitchFamily="50" charset="-128"/>
                        </a:rPr>
                        <a:t>11/10</a:t>
                      </a:r>
                      <a:r>
                        <a:rPr kumimoji="1" lang="ja-JP" altLang="en-US" sz="1500" b="1" dirty="0">
                          <a:latin typeface="Meiryo UI" panose="020B0604030504040204" pitchFamily="50" charset="-128"/>
                          <a:ea typeface="Meiryo UI" panose="020B0604030504040204" pitchFamily="50" charset="-128"/>
                        </a:rPr>
                        <a:t>（火）</a:t>
                      </a:r>
                      <a:endParaRPr kumimoji="1" lang="en-US" altLang="ja-JP" sz="1500" b="1" dirty="0">
                        <a:latin typeface="Meiryo UI" panose="020B0604030504040204" pitchFamily="50" charset="-128"/>
                        <a:ea typeface="Meiryo UI" panose="020B0604030504040204" pitchFamily="50" charset="-128"/>
                      </a:endParaRPr>
                    </a:p>
                    <a:p>
                      <a:r>
                        <a:rPr kumimoji="1" lang="en-US" altLang="ja-JP" sz="1500" b="1" dirty="0">
                          <a:latin typeface="Meiryo UI" panose="020B0604030504040204" pitchFamily="50" charset="-128"/>
                          <a:ea typeface="Meiryo UI" panose="020B0604030504040204" pitchFamily="50" charset="-128"/>
                        </a:rPr>
                        <a:t>13:00</a:t>
                      </a:r>
                      <a:r>
                        <a:rPr kumimoji="1" lang="ja-JP" altLang="en-US" sz="1500" b="1" dirty="0">
                          <a:latin typeface="Meiryo UI" panose="020B0604030504040204" pitchFamily="50" charset="-128"/>
                          <a:ea typeface="Meiryo UI" panose="020B0604030504040204" pitchFamily="50" charset="-128"/>
                        </a:rPr>
                        <a:t>～</a:t>
                      </a:r>
                      <a:r>
                        <a:rPr kumimoji="1" lang="en-US" altLang="ja-JP" sz="1500" b="1" dirty="0">
                          <a:latin typeface="Meiryo UI" panose="020B0604030504040204" pitchFamily="50" charset="-128"/>
                          <a:ea typeface="Meiryo UI" panose="020B0604030504040204" pitchFamily="50" charset="-128"/>
                        </a:rPr>
                        <a:t>18:00</a:t>
                      </a:r>
                      <a:endParaRPr kumimoji="1" lang="ja-JP" altLang="en-US" sz="1500" b="1" dirty="0">
                        <a:latin typeface="Meiryo UI" panose="020B0604030504040204" pitchFamily="50" charset="-128"/>
                        <a:ea typeface="Meiryo UI" panose="020B0604030504040204" pitchFamily="50" charset="-128"/>
                      </a:endParaRPr>
                    </a:p>
                  </a:txBody>
                  <a:tcPr marL="87086" marR="87086" marT="43543" marB="43543" anchor="ctr"/>
                </a:tc>
                <a:tc>
                  <a:txBody>
                    <a:bodyPr/>
                    <a:lstStyle/>
                    <a:p>
                      <a:r>
                        <a:rPr kumimoji="1" lang="ja-JP" altLang="en-US" sz="1000" b="1" dirty="0">
                          <a:solidFill>
                            <a:schemeClr val="tx1"/>
                          </a:solidFill>
                          <a:latin typeface="Meiryo UI" panose="020B0604030504040204" pitchFamily="50" charset="-128"/>
                          <a:ea typeface="Meiryo UI" panose="020B0604030504040204" pitchFamily="50" charset="-128"/>
                        </a:rPr>
                        <a:t>チームで製造現場の</a:t>
                      </a:r>
                      <a:r>
                        <a:rPr kumimoji="1" lang="en-US" altLang="ja-JP" sz="1000" b="1" dirty="0" err="1">
                          <a:solidFill>
                            <a:schemeClr val="tx1"/>
                          </a:solidFill>
                          <a:latin typeface="Meiryo UI" panose="020B0604030504040204" pitchFamily="50" charset="-128"/>
                          <a:ea typeface="Meiryo UI" panose="020B0604030504040204" pitchFamily="50" charset="-128"/>
                        </a:rPr>
                        <a:t>IoT</a:t>
                      </a:r>
                      <a:r>
                        <a:rPr kumimoji="1" lang="ja-JP" altLang="en-US" sz="1000" b="1" dirty="0">
                          <a:solidFill>
                            <a:schemeClr val="tx1"/>
                          </a:solidFill>
                          <a:latin typeface="Meiryo UI" panose="020B0604030504040204" pitchFamily="50" charset="-128"/>
                          <a:ea typeface="Meiryo UI" panose="020B0604030504040204" pitchFamily="50" charset="-128"/>
                        </a:rPr>
                        <a:t>系データを想定したデータの解析を題材に、機械学習を活用した試作開発に取り組む</a:t>
                      </a:r>
                    </a:p>
                    <a:p>
                      <a:r>
                        <a:rPr kumimoji="1" lang="ja-JP" altLang="en-US" sz="1000" b="1" dirty="0">
                          <a:solidFill>
                            <a:schemeClr val="tx1"/>
                          </a:solidFill>
                          <a:latin typeface="Meiryo UI" panose="020B0604030504040204" pitchFamily="50" charset="-128"/>
                          <a:ea typeface="Meiryo UI" panose="020B0604030504040204" pitchFamily="50" charset="-128"/>
                        </a:rPr>
                        <a:t> 　　⑤機械学習を活用したシステム制作１</a:t>
                      </a:r>
                      <a:endParaRPr kumimoji="1" lang="en-US" altLang="ja-JP" sz="1000" b="1" dirty="0">
                        <a:solidFill>
                          <a:schemeClr val="tx1"/>
                        </a:solidFill>
                        <a:latin typeface="Meiryo UI" panose="020B0604030504040204" pitchFamily="50" charset="-128"/>
                        <a:ea typeface="Meiryo UI" panose="020B0604030504040204" pitchFamily="50" charset="-128"/>
                      </a:endParaRPr>
                    </a:p>
                    <a:p>
                      <a:r>
                        <a:rPr kumimoji="1" lang="ja-JP" altLang="en-US" sz="1000" b="1" dirty="0">
                          <a:solidFill>
                            <a:schemeClr val="tx1"/>
                          </a:solidFill>
                          <a:latin typeface="Meiryo UI" panose="020B0604030504040204" pitchFamily="50" charset="-128"/>
                          <a:ea typeface="Meiryo UI" panose="020B0604030504040204" pitchFamily="50" charset="-128"/>
                        </a:rPr>
                        <a:t>　　　（チーム演習）</a:t>
                      </a:r>
                    </a:p>
                  </a:txBody>
                  <a:tcPr marL="87086" marR="87086" marT="43543" marB="43543" anchor="ctr"/>
                </a:tc>
                <a:tc vMerge="1">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55861840"/>
                  </a:ext>
                </a:extLst>
              </a:tr>
              <a:tr h="1137621">
                <a:tc>
                  <a:txBody>
                    <a:bodyPr/>
                    <a:lstStyle/>
                    <a:p>
                      <a:r>
                        <a:rPr kumimoji="1" lang="en-US" altLang="ja-JP" sz="1500" b="1" dirty="0">
                          <a:latin typeface="Meiryo UI" panose="020B0604030504040204" pitchFamily="50" charset="-128"/>
                          <a:ea typeface="Meiryo UI" panose="020B0604030504040204" pitchFamily="50" charset="-128"/>
                        </a:rPr>
                        <a:t>11/11</a:t>
                      </a:r>
                      <a:r>
                        <a:rPr kumimoji="1" lang="ja-JP" altLang="en-US" sz="1500" b="1" dirty="0">
                          <a:latin typeface="Meiryo UI" panose="020B0604030504040204" pitchFamily="50" charset="-128"/>
                          <a:ea typeface="Meiryo UI" panose="020B0604030504040204" pitchFamily="50" charset="-128"/>
                        </a:rPr>
                        <a:t>（水）</a:t>
                      </a:r>
                      <a:endParaRPr kumimoji="1" lang="en-US" altLang="ja-JP" sz="1500" b="1" dirty="0">
                        <a:latin typeface="Meiryo UI" panose="020B0604030504040204" pitchFamily="50" charset="-128"/>
                        <a:ea typeface="Meiryo UI" panose="020B0604030504040204" pitchFamily="50" charset="-128"/>
                      </a:endParaRPr>
                    </a:p>
                    <a:p>
                      <a:r>
                        <a:rPr kumimoji="1" lang="en-US" altLang="ja-JP" sz="1500" b="1" dirty="0">
                          <a:latin typeface="Meiryo UI" panose="020B0604030504040204" pitchFamily="50" charset="-128"/>
                          <a:ea typeface="Meiryo UI" panose="020B0604030504040204" pitchFamily="50" charset="-128"/>
                        </a:rPr>
                        <a:t>9:00</a:t>
                      </a:r>
                      <a:r>
                        <a:rPr kumimoji="1" lang="ja-JP" altLang="en-US" sz="1500" b="1" dirty="0">
                          <a:latin typeface="Meiryo UI" panose="020B0604030504040204" pitchFamily="50" charset="-128"/>
                          <a:ea typeface="Meiryo UI" panose="020B0604030504040204" pitchFamily="50" charset="-128"/>
                        </a:rPr>
                        <a:t>～</a:t>
                      </a:r>
                      <a:r>
                        <a:rPr kumimoji="1" lang="en-US" altLang="ja-JP" sz="1500" b="1" dirty="0">
                          <a:latin typeface="Meiryo UI" panose="020B0604030504040204" pitchFamily="50" charset="-128"/>
                          <a:ea typeface="Meiryo UI" panose="020B0604030504040204" pitchFamily="50" charset="-128"/>
                        </a:rPr>
                        <a:t>17:00</a:t>
                      </a:r>
                      <a:endParaRPr kumimoji="1" lang="ja-JP" altLang="en-US" sz="1500" b="1" dirty="0">
                        <a:latin typeface="Meiryo UI" panose="020B0604030504040204" pitchFamily="50" charset="-128"/>
                        <a:ea typeface="Meiryo UI" panose="020B0604030504040204" pitchFamily="50" charset="-128"/>
                      </a:endParaRPr>
                    </a:p>
                  </a:txBody>
                  <a:tcPr marL="87086" marR="87086" marT="43543" marB="43543" anchor="ctr"/>
                </a:tc>
                <a:tc>
                  <a:txBody>
                    <a:bodyPr/>
                    <a:lstStyle/>
                    <a:p>
                      <a:r>
                        <a:rPr kumimoji="1" lang="ja-JP" altLang="en-US" sz="1000" b="1" dirty="0">
                          <a:solidFill>
                            <a:schemeClr val="tx1"/>
                          </a:solidFill>
                          <a:latin typeface="Meiryo UI" panose="020B0604030504040204" pitchFamily="50" charset="-128"/>
                          <a:ea typeface="Meiryo UI" panose="020B0604030504040204" pitchFamily="50" charset="-128"/>
                        </a:rPr>
                        <a:t>チームで製造現場の</a:t>
                      </a:r>
                      <a:r>
                        <a:rPr kumimoji="1" lang="en-US" altLang="ja-JP" sz="1000" b="1" dirty="0" err="1">
                          <a:solidFill>
                            <a:schemeClr val="tx1"/>
                          </a:solidFill>
                          <a:latin typeface="Meiryo UI" panose="020B0604030504040204" pitchFamily="50" charset="-128"/>
                          <a:ea typeface="Meiryo UI" panose="020B0604030504040204" pitchFamily="50" charset="-128"/>
                        </a:rPr>
                        <a:t>IoT</a:t>
                      </a:r>
                      <a:r>
                        <a:rPr kumimoji="1" lang="ja-JP" altLang="en-US" sz="1000" b="1" dirty="0">
                          <a:solidFill>
                            <a:schemeClr val="tx1"/>
                          </a:solidFill>
                          <a:latin typeface="Meiryo UI" panose="020B0604030504040204" pitchFamily="50" charset="-128"/>
                          <a:ea typeface="Meiryo UI" panose="020B0604030504040204" pitchFamily="50" charset="-128"/>
                        </a:rPr>
                        <a:t>系データを想定したデータの解析を題材に、機械学習を活用した試作開発に取り組む</a:t>
                      </a:r>
                    </a:p>
                    <a:p>
                      <a:r>
                        <a:rPr kumimoji="1" lang="ja-JP" altLang="en-US" sz="1000" b="1" dirty="0">
                          <a:solidFill>
                            <a:schemeClr val="tx1"/>
                          </a:solidFill>
                          <a:latin typeface="Meiryo UI" panose="020B0604030504040204" pitchFamily="50" charset="-128"/>
                          <a:ea typeface="Meiryo UI" panose="020B0604030504040204" pitchFamily="50" charset="-128"/>
                        </a:rPr>
                        <a:t>　　 ⑥機械学習を活用したシステム制作２</a:t>
                      </a:r>
                      <a:endParaRPr kumimoji="1" lang="en-US" altLang="ja-JP" sz="1000" b="1" dirty="0">
                        <a:solidFill>
                          <a:schemeClr val="tx1"/>
                        </a:solidFill>
                        <a:latin typeface="Meiryo UI" panose="020B0604030504040204" pitchFamily="50" charset="-128"/>
                        <a:ea typeface="Meiryo UI" panose="020B0604030504040204" pitchFamily="50" charset="-128"/>
                      </a:endParaRPr>
                    </a:p>
                    <a:p>
                      <a:r>
                        <a:rPr kumimoji="1" lang="ja-JP" altLang="en-US" sz="1000" b="1" dirty="0">
                          <a:solidFill>
                            <a:schemeClr val="tx1"/>
                          </a:solidFill>
                          <a:latin typeface="Meiryo UI" panose="020B0604030504040204" pitchFamily="50" charset="-128"/>
                          <a:ea typeface="Meiryo UI" panose="020B0604030504040204" pitchFamily="50" charset="-128"/>
                        </a:rPr>
                        <a:t>　　　（チーム演習）</a:t>
                      </a:r>
                    </a:p>
                  </a:txBody>
                  <a:tcPr marL="87086" marR="87086" marT="43543" marB="43543" anchor="ctr"/>
                </a:tc>
                <a:tc vMerge="1">
                  <a:txBody>
                    <a:bodyPr/>
                    <a:lstStyle/>
                    <a:p>
                      <a:endParaRPr kumimoji="1" lang="en-US" altLang="ja-JP"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720243444"/>
                  </a:ext>
                </a:extLst>
              </a:tr>
            </a:tbl>
          </a:graphicData>
        </a:graphic>
      </p:graphicFrame>
      <p:sp>
        <p:nvSpPr>
          <p:cNvPr id="3" name="テキスト ボックス 2"/>
          <p:cNvSpPr txBox="1"/>
          <p:nvPr/>
        </p:nvSpPr>
        <p:spPr>
          <a:xfrm>
            <a:off x="-14865" y="20452"/>
            <a:ext cx="6872866" cy="703154"/>
          </a:xfrm>
          <a:prstGeom prst="rect">
            <a:avLst/>
          </a:prstGeom>
          <a:solidFill>
            <a:srgbClr val="FF9900"/>
          </a:solidFill>
        </p:spPr>
        <p:txBody>
          <a:bodyPr wrap="square" rtlCol="0">
            <a:noAutofit/>
          </a:bodyPr>
          <a:lstStyle/>
          <a:p>
            <a:pPr algn="ctr" defTabSz="884492">
              <a:lnSpc>
                <a:spcPct val="80000"/>
              </a:lnSpc>
            </a:pPr>
            <a:r>
              <a:rPr lang="ja-JP" altLang="en-US" sz="2476" b="1" dirty="0">
                <a:solidFill>
                  <a:prstClr val="white"/>
                </a:solidFill>
                <a:latin typeface="Meiryo UI" panose="020B0604030504040204" pitchFamily="50" charset="-128"/>
                <a:ea typeface="Meiryo UI" panose="020B0604030504040204" pitchFamily="50" charset="-128"/>
              </a:rPr>
              <a:t>　</a:t>
            </a:r>
            <a:r>
              <a:rPr lang="ja-JP" altLang="en-US" sz="1714" b="1" dirty="0">
                <a:solidFill>
                  <a:prstClr val="white"/>
                </a:solidFill>
                <a:latin typeface="Meiryo UI" panose="020B0604030504040204" pitchFamily="50" charset="-128"/>
                <a:ea typeface="Meiryo UI" panose="020B0604030504040204" pitchFamily="50" charset="-128"/>
              </a:rPr>
              <a:t>～</a:t>
            </a:r>
            <a:r>
              <a:rPr lang="en-US" altLang="ja-JP" sz="1714" b="1" dirty="0" err="1">
                <a:solidFill>
                  <a:prstClr val="white"/>
                </a:solidFill>
                <a:latin typeface="Meiryo UI" panose="020B0604030504040204" pitchFamily="50" charset="-128"/>
                <a:ea typeface="Meiryo UI" panose="020B0604030504040204" pitchFamily="50" charset="-128"/>
              </a:rPr>
              <a:t>IoT</a:t>
            </a:r>
            <a:r>
              <a:rPr lang="ja-JP" altLang="en-US" sz="1714" b="1" dirty="0">
                <a:solidFill>
                  <a:prstClr val="white"/>
                </a:solidFill>
                <a:latin typeface="Meiryo UI" panose="020B0604030504040204" pitchFamily="50" charset="-128"/>
                <a:ea typeface="Meiryo UI" panose="020B0604030504040204" pitchFamily="50" charset="-128"/>
              </a:rPr>
              <a:t>・</a:t>
            </a:r>
            <a:r>
              <a:rPr lang="en-US" altLang="ja-JP" sz="1714" b="1" dirty="0">
                <a:solidFill>
                  <a:prstClr val="white"/>
                </a:solidFill>
                <a:latin typeface="Meiryo UI" panose="020B0604030504040204" pitchFamily="50" charset="-128"/>
                <a:ea typeface="Meiryo UI" panose="020B0604030504040204" pitchFamily="50" charset="-128"/>
              </a:rPr>
              <a:t>AI</a:t>
            </a:r>
            <a:r>
              <a:rPr lang="ja-JP" altLang="en-US" sz="1714" b="1" dirty="0">
                <a:solidFill>
                  <a:prstClr val="white"/>
                </a:solidFill>
                <a:latin typeface="Meiryo UI" panose="020B0604030504040204" pitchFamily="50" charset="-128"/>
                <a:ea typeface="Meiryo UI" panose="020B0604030504040204" pitchFamily="50" charset="-128"/>
              </a:rPr>
              <a:t>を活用した画期的な製品開発につながる！～</a:t>
            </a:r>
            <a:endParaRPr lang="en-US" altLang="ja-JP" sz="1714" b="1" dirty="0">
              <a:solidFill>
                <a:prstClr val="white"/>
              </a:solidFill>
              <a:latin typeface="Meiryo UI" panose="020B0604030504040204" pitchFamily="50" charset="-128"/>
              <a:ea typeface="Meiryo UI" panose="020B0604030504040204" pitchFamily="50" charset="-128"/>
            </a:endParaRPr>
          </a:p>
          <a:p>
            <a:pPr algn="ctr" defTabSz="884492">
              <a:lnSpc>
                <a:spcPct val="80000"/>
              </a:lnSpc>
            </a:pPr>
            <a:r>
              <a:rPr lang="ja-JP" altLang="en-US" sz="2667" b="1" dirty="0">
                <a:solidFill>
                  <a:prstClr val="white"/>
                </a:solidFill>
                <a:latin typeface="Meiryo UI" panose="020B0604030504040204" pitchFamily="50" charset="-128"/>
                <a:ea typeface="Meiryo UI" panose="020B0604030504040204" pitchFamily="50" charset="-128"/>
              </a:rPr>
              <a:t>技術者向け</a:t>
            </a:r>
            <a:r>
              <a:rPr lang="en-US" altLang="ja-JP" sz="2667" b="1" dirty="0" err="1">
                <a:solidFill>
                  <a:prstClr val="white"/>
                </a:solidFill>
                <a:latin typeface="Meiryo UI" panose="020B0604030504040204" pitchFamily="50" charset="-128"/>
                <a:ea typeface="Meiryo UI" panose="020B0604030504040204" pitchFamily="50" charset="-128"/>
              </a:rPr>
              <a:t>IoT</a:t>
            </a:r>
            <a:r>
              <a:rPr lang="en-US" altLang="ja-JP" sz="2667" b="1" dirty="0">
                <a:solidFill>
                  <a:prstClr val="white"/>
                </a:solidFill>
                <a:latin typeface="Meiryo UI" panose="020B0604030504040204" pitchFamily="50" charset="-128"/>
                <a:ea typeface="Meiryo UI" panose="020B0604030504040204" pitchFamily="50" charset="-128"/>
              </a:rPr>
              <a:t>/AI</a:t>
            </a:r>
            <a:r>
              <a:rPr lang="ja-JP" altLang="en-US" sz="2667" b="1" dirty="0">
                <a:solidFill>
                  <a:prstClr val="white"/>
                </a:solidFill>
                <a:latin typeface="Meiryo UI" panose="020B0604030504040204" pitchFamily="50" charset="-128"/>
                <a:ea typeface="Meiryo UI" panose="020B0604030504040204" pitchFamily="50" charset="-128"/>
              </a:rPr>
              <a:t>研修（機械学習中心）　　</a:t>
            </a:r>
            <a:r>
              <a:rPr lang="ja-JP" altLang="en-US" sz="2667" b="1" u="sng" dirty="0">
                <a:solidFill>
                  <a:prstClr val="white"/>
                </a:solidFill>
                <a:latin typeface="Meiryo UI" panose="020B0604030504040204" pitchFamily="50" charset="-128"/>
                <a:ea typeface="Meiryo UI" panose="020B0604030504040204" pitchFamily="50" charset="-128"/>
              </a:rPr>
              <a:t>　</a:t>
            </a:r>
            <a:endParaRPr lang="en-US" altLang="ja-JP" sz="2667" b="1" u="sng" dirty="0">
              <a:solidFill>
                <a:prstClr val="white"/>
              </a:solidFill>
              <a:latin typeface="Meiryo UI" panose="020B0604030504040204" pitchFamily="50" charset="-128"/>
              <a:ea typeface="Meiryo UI" panose="020B0604030504040204" pitchFamily="50" charset="-128"/>
            </a:endParaRPr>
          </a:p>
        </p:txBody>
      </p:sp>
      <p:sp>
        <p:nvSpPr>
          <p:cNvPr id="51" name="テキスト ボックス 50"/>
          <p:cNvSpPr txBox="1"/>
          <p:nvPr/>
        </p:nvSpPr>
        <p:spPr>
          <a:xfrm>
            <a:off x="117384" y="9619568"/>
            <a:ext cx="6768000" cy="258532"/>
          </a:xfrm>
          <a:prstGeom prst="rect">
            <a:avLst/>
          </a:prstGeom>
          <a:solidFill>
            <a:srgbClr val="FF9900"/>
          </a:solidFill>
        </p:spPr>
        <p:txBody>
          <a:bodyPr wrap="square" rtlCol="0">
            <a:spAutoFit/>
          </a:bodyPr>
          <a:lstStyle/>
          <a:p>
            <a:pPr algn="ctr">
              <a:lnSpc>
                <a:spcPct val="90000"/>
              </a:lnSpc>
            </a:pPr>
            <a:r>
              <a:rPr lang="ja-JP" altLang="en-US" sz="1200" b="1" dirty="0">
                <a:solidFill>
                  <a:schemeClr val="bg1"/>
                </a:solidFill>
                <a:latin typeface="Meiryo UI" panose="020B0604030504040204" pitchFamily="50" charset="-128"/>
                <a:ea typeface="Meiryo UI" panose="020B0604030504040204" pitchFamily="50" charset="-128"/>
              </a:rPr>
              <a:t>「スマートエスイー</a:t>
            </a:r>
            <a:r>
              <a:rPr lang="en-US" altLang="ja-JP" sz="1200" b="1" dirty="0" err="1">
                <a:solidFill>
                  <a:schemeClr val="bg1"/>
                </a:solidFill>
                <a:latin typeface="Meiryo UI" panose="020B0604030504040204" pitchFamily="50" charset="-128"/>
                <a:ea typeface="Meiryo UI" panose="020B0604030504040204" pitchFamily="50" charset="-128"/>
              </a:rPr>
              <a:t>IoT</a:t>
            </a:r>
            <a:r>
              <a:rPr lang="en-US" altLang="ja-JP" sz="1200" b="1" dirty="0">
                <a:solidFill>
                  <a:schemeClr val="bg1"/>
                </a:solidFill>
                <a:latin typeface="Meiryo UI" panose="020B0604030504040204" pitchFamily="50" charset="-128"/>
                <a:ea typeface="Meiryo UI" panose="020B0604030504040204" pitchFamily="50" charset="-128"/>
              </a:rPr>
              <a:t>/AI</a:t>
            </a:r>
            <a:r>
              <a:rPr lang="ja-JP" altLang="en-US" sz="1200" b="1" dirty="0">
                <a:solidFill>
                  <a:schemeClr val="bg1"/>
                </a:solidFill>
                <a:latin typeface="Meiryo UI" panose="020B0604030504040204" pitchFamily="50" charset="-128"/>
                <a:ea typeface="Meiryo UI" panose="020B0604030504040204" pitchFamily="50" charset="-128"/>
              </a:rPr>
              <a:t>石川スクール」運営コンソーシアム</a:t>
            </a:r>
            <a:endParaRPr lang="en-US" altLang="ja-JP" sz="1200" b="1" dirty="0">
              <a:solidFill>
                <a:schemeClr val="bg1"/>
              </a:solidFill>
              <a:latin typeface="Meiryo UI" panose="020B0604030504040204" pitchFamily="50" charset="-128"/>
              <a:ea typeface="Meiryo UI" panose="020B0604030504040204" pitchFamily="50" charset="-128"/>
            </a:endParaRPr>
          </a:p>
        </p:txBody>
      </p:sp>
      <p:sp>
        <p:nvSpPr>
          <p:cNvPr id="18" name="ホームベース 17"/>
          <p:cNvSpPr/>
          <p:nvPr/>
        </p:nvSpPr>
        <p:spPr>
          <a:xfrm>
            <a:off x="4952751" y="3569812"/>
            <a:ext cx="1644601" cy="325120"/>
          </a:xfrm>
          <a:prstGeom prst="homePlat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35437">
              <a:lnSpc>
                <a:spcPct val="130000"/>
              </a:lnSpc>
              <a:defRPr/>
            </a:pPr>
            <a:r>
              <a:rPr lang="ja-JP" altLang="en-US" sz="1714" b="1" dirty="0">
                <a:solidFill>
                  <a:prstClr val="white"/>
                </a:solidFill>
                <a:latin typeface="Trebuchet MS" panose="020B0603020202020204"/>
                <a:ea typeface="メイリオ" panose="020B0604030504040204" pitchFamily="50" charset="-128"/>
              </a:rPr>
              <a:t>受講料</a:t>
            </a:r>
          </a:p>
        </p:txBody>
      </p:sp>
      <p:sp>
        <p:nvSpPr>
          <p:cNvPr id="19" name="テキスト ボックス 18"/>
          <p:cNvSpPr txBox="1"/>
          <p:nvPr/>
        </p:nvSpPr>
        <p:spPr>
          <a:xfrm>
            <a:off x="5364783" y="3879256"/>
            <a:ext cx="1304577" cy="373820"/>
          </a:xfrm>
          <a:prstGeom prst="rect">
            <a:avLst/>
          </a:prstGeom>
          <a:noFill/>
        </p:spPr>
        <p:txBody>
          <a:bodyPr wrap="square" rtlCol="0">
            <a:spAutoFit/>
          </a:bodyPr>
          <a:lstStyle/>
          <a:p>
            <a:pPr defTabSz="884492">
              <a:lnSpc>
                <a:spcPct val="120000"/>
              </a:lnSpc>
            </a:pPr>
            <a:r>
              <a:rPr lang="en-US" altLang="ja-JP" sz="1524" dirty="0">
                <a:solidFill>
                  <a:prstClr val="black"/>
                </a:solidFill>
                <a:latin typeface="Meiryo UI" panose="020B0604030504040204" pitchFamily="50" charset="-128"/>
                <a:ea typeface="Meiryo UI" panose="020B0604030504040204" pitchFamily="50" charset="-128"/>
              </a:rPr>
              <a:t>5,000</a:t>
            </a:r>
            <a:r>
              <a:rPr lang="ja-JP" altLang="en-US" sz="1524" dirty="0">
                <a:solidFill>
                  <a:prstClr val="black"/>
                </a:solidFill>
                <a:latin typeface="Meiryo UI" panose="020B0604030504040204" pitchFamily="50" charset="-128"/>
                <a:ea typeface="Meiryo UI" panose="020B0604030504040204" pitchFamily="50" charset="-128"/>
              </a:rPr>
              <a:t>円</a:t>
            </a:r>
            <a:r>
              <a:rPr lang="en-US" altLang="ja-JP" sz="1524" dirty="0">
                <a:solidFill>
                  <a:prstClr val="black"/>
                </a:solidFill>
                <a:latin typeface="Meiryo UI" panose="020B0604030504040204" pitchFamily="50" charset="-128"/>
                <a:ea typeface="Meiryo UI" panose="020B0604030504040204" pitchFamily="50" charset="-128"/>
              </a:rPr>
              <a:t>/</a:t>
            </a:r>
            <a:r>
              <a:rPr lang="ja-JP" altLang="en-US" sz="1524" dirty="0">
                <a:solidFill>
                  <a:prstClr val="black"/>
                </a:solidFill>
                <a:latin typeface="Meiryo UI" panose="020B0604030504040204" pitchFamily="50" charset="-128"/>
                <a:ea typeface="Meiryo UI" panose="020B0604030504040204" pitchFamily="50" charset="-128"/>
              </a:rPr>
              <a:t>名</a:t>
            </a:r>
          </a:p>
        </p:txBody>
      </p:sp>
      <p:sp>
        <p:nvSpPr>
          <p:cNvPr id="10" name="正方形/長方形 9"/>
          <p:cNvSpPr/>
          <p:nvPr/>
        </p:nvSpPr>
        <p:spPr>
          <a:xfrm>
            <a:off x="394840" y="1837399"/>
            <a:ext cx="6507407" cy="795987"/>
          </a:xfrm>
          <a:prstGeom prst="rect">
            <a:avLst/>
          </a:prstGeom>
        </p:spPr>
        <p:txBody>
          <a:bodyPr wrap="square">
            <a:spAutoFit/>
          </a:bodyPr>
          <a:lstStyle/>
          <a:p>
            <a:pPr defTabSz="884492"/>
            <a:r>
              <a:rPr lang="ja-JP" altLang="en-US" sz="1524" b="1" dirty="0">
                <a:solidFill>
                  <a:prstClr val="black"/>
                </a:solidFill>
                <a:latin typeface="Meiryo UI" panose="020B0604030504040204" pitchFamily="50" charset="-128"/>
                <a:ea typeface="Meiryo UI" panose="020B0604030504040204" pitchFamily="50" charset="-128"/>
              </a:rPr>
              <a:t>・</a:t>
            </a:r>
            <a:r>
              <a:rPr lang="en-US" altLang="ja-JP" sz="1524" b="1" dirty="0">
                <a:solidFill>
                  <a:prstClr val="black"/>
                </a:solidFill>
                <a:latin typeface="Meiryo UI" panose="020B0604030504040204" pitchFamily="50" charset="-128"/>
                <a:ea typeface="Meiryo UI" panose="020B0604030504040204" pitchFamily="50" charset="-128"/>
              </a:rPr>
              <a:t> </a:t>
            </a:r>
            <a:r>
              <a:rPr lang="en-US" altLang="ja-JP" sz="1524" b="1" dirty="0" err="1">
                <a:solidFill>
                  <a:prstClr val="black"/>
                </a:solidFill>
                <a:latin typeface="Meiryo UI" panose="020B0604030504040204" pitchFamily="50" charset="-128"/>
                <a:ea typeface="Meiryo UI" panose="020B0604030504040204" pitchFamily="50" charset="-128"/>
              </a:rPr>
              <a:t>IoT</a:t>
            </a:r>
            <a:r>
              <a:rPr lang="ja-JP" altLang="en-US" sz="1524" b="1" dirty="0">
                <a:solidFill>
                  <a:prstClr val="black"/>
                </a:solidFill>
                <a:latin typeface="Meiryo UI" panose="020B0604030504040204" pitchFamily="50" charset="-128"/>
                <a:ea typeface="Meiryo UI" panose="020B0604030504040204" pitchFamily="50" charset="-128"/>
              </a:rPr>
              <a:t>・</a:t>
            </a:r>
            <a:r>
              <a:rPr lang="en-US" altLang="ja-JP" sz="1524" b="1" dirty="0">
                <a:solidFill>
                  <a:prstClr val="black"/>
                </a:solidFill>
                <a:latin typeface="Meiryo UI" panose="020B0604030504040204" pitchFamily="50" charset="-128"/>
                <a:ea typeface="Meiryo UI" panose="020B0604030504040204" pitchFamily="50" charset="-128"/>
              </a:rPr>
              <a:t>AI</a:t>
            </a:r>
            <a:r>
              <a:rPr lang="ja-JP" altLang="en-US" sz="1524" b="1" dirty="0">
                <a:solidFill>
                  <a:prstClr val="black"/>
                </a:solidFill>
                <a:latin typeface="Meiryo UI" panose="020B0604030504040204" pitchFamily="50" charset="-128"/>
                <a:ea typeface="Meiryo UI" panose="020B0604030504040204" pitchFamily="50" charset="-128"/>
              </a:rPr>
              <a:t>を効果的に活用した</a:t>
            </a:r>
            <a:r>
              <a:rPr lang="ja-JP" altLang="en-US" sz="1524" b="1" dirty="0">
                <a:solidFill>
                  <a:srgbClr val="FF0000"/>
                </a:solidFill>
                <a:latin typeface="Meiryo UI" panose="020B0604030504040204" pitchFamily="50" charset="-128"/>
                <a:ea typeface="Meiryo UI" panose="020B0604030504040204" pitchFamily="50" charset="-128"/>
              </a:rPr>
              <a:t>新製品を開発したい</a:t>
            </a:r>
            <a:endParaRPr lang="en-US" altLang="ja-JP" sz="1524" b="1" dirty="0">
              <a:solidFill>
                <a:srgbClr val="FF0000"/>
              </a:solidFill>
              <a:latin typeface="Meiryo UI" panose="020B0604030504040204" pitchFamily="50" charset="-128"/>
              <a:ea typeface="Meiryo UI" panose="020B0604030504040204" pitchFamily="50" charset="-128"/>
            </a:endParaRPr>
          </a:p>
          <a:p>
            <a:pPr defTabSz="884492"/>
            <a:r>
              <a:rPr lang="ja-JP" altLang="en-US" sz="1524" b="1" dirty="0">
                <a:solidFill>
                  <a:prstClr val="black"/>
                </a:solidFill>
                <a:latin typeface="Meiryo UI" panose="020B0604030504040204" pitchFamily="50" charset="-128"/>
                <a:ea typeface="Meiryo UI" panose="020B0604030504040204" pitchFamily="50" charset="-128"/>
              </a:rPr>
              <a:t>・ 現在の</a:t>
            </a:r>
            <a:r>
              <a:rPr lang="en-US" altLang="ja-JP" sz="1524" b="1" dirty="0" err="1">
                <a:solidFill>
                  <a:prstClr val="black"/>
                </a:solidFill>
                <a:latin typeface="Meiryo UI" panose="020B0604030504040204" pitchFamily="50" charset="-128"/>
                <a:ea typeface="Meiryo UI" panose="020B0604030504040204" pitchFamily="50" charset="-128"/>
              </a:rPr>
              <a:t>IoT</a:t>
            </a:r>
            <a:r>
              <a:rPr lang="ja-JP" altLang="en-US" sz="1524" b="1" dirty="0">
                <a:solidFill>
                  <a:prstClr val="black"/>
                </a:solidFill>
                <a:latin typeface="Meiryo UI" panose="020B0604030504040204" pitchFamily="50" charset="-128"/>
                <a:ea typeface="Meiryo UI" panose="020B0604030504040204" pitchFamily="50" charset="-128"/>
              </a:rPr>
              <a:t>・</a:t>
            </a:r>
            <a:r>
              <a:rPr lang="en-US" altLang="ja-JP" sz="1524" b="1" dirty="0">
                <a:solidFill>
                  <a:prstClr val="black"/>
                </a:solidFill>
                <a:latin typeface="Meiryo UI" panose="020B0604030504040204" pitchFamily="50" charset="-128"/>
                <a:ea typeface="Meiryo UI" panose="020B0604030504040204" pitchFamily="50" charset="-128"/>
              </a:rPr>
              <a:t>AI</a:t>
            </a:r>
            <a:r>
              <a:rPr lang="ja-JP" altLang="en-US" sz="1524" b="1" dirty="0">
                <a:solidFill>
                  <a:prstClr val="black"/>
                </a:solidFill>
                <a:latin typeface="Meiryo UI" panose="020B0604030504040204" pitchFamily="50" charset="-128"/>
                <a:ea typeface="Meiryo UI" panose="020B0604030504040204" pitchFamily="50" charset="-128"/>
              </a:rPr>
              <a:t>を活用した</a:t>
            </a:r>
            <a:r>
              <a:rPr lang="ja-JP" altLang="en-US" sz="1524" b="1" dirty="0">
                <a:solidFill>
                  <a:srgbClr val="FF0000"/>
                </a:solidFill>
                <a:latin typeface="Meiryo UI" panose="020B0604030504040204" pitchFamily="50" charset="-128"/>
                <a:ea typeface="Meiryo UI" panose="020B0604030504040204" pitchFamily="50" charset="-128"/>
              </a:rPr>
              <a:t>自社製品の改良のヒントが欲しい</a:t>
            </a:r>
            <a:endParaRPr lang="en-US" altLang="ja-JP" sz="1524" b="1" dirty="0">
              <a:solidFill>
                <a:srgbClr val="FF0000"/>
              </a:solidFill>
              <a:latin typeface="Meiryo UI" panose="020B0604030504040204" pitchFamily="50" charset="-128"/>
              <a:ea typeface="Meiryo UI" panose="020B0604030504040204" pitchFamily="50" charset="-128"/>
            </a:endParaRPr>
          </a:p>
          <a:p>
            <a:pPr defTabSz="884492"/>
            <a:r>
              <a:rPr lang="ja-JP" altLang="en-US" sz="1524" b="1" dirty="0">
                <a:solidFill>
                  <a:prstClr val="black"/>
                </a:solidFill>
                <a:latin typeface="Meiryo UI" panose="020B0604030504040204" pitchFamily="50" charset="-128"/>
                <a:ea typeface="Meiryo UI" panose="020B0604030504040204" pitchFamily="50" charset="-128"/>
              </a:rPr>
              <a:t>・ </a:t>
            </a:r>
            <a:r>
              <a:rPr lang="ja-JP" altLang="en-US" sz="1524" b="1" dirty="0">
                <a:solidFill>
                  <a:srgbClr val="FF0000"/>
                </a:solidFill>
                <a:latin typeface="Meiryo UI" panose="020B0604030504040204" pitchFamily="50" charset="-128"/>
                <a:ea typeface="Meiryo UI" panose="020B0604030504040204" pitchFamily="50" charset="-128"/>
              </a:rPr>
              <a:t>他社の</a:t>
            </a:r>
            <a:r>
              <a:rPr lang="en-US" altLang="ja-JP" sz="1524" b="1" dirty="0" err="1">
                <a:solidFill>
                  <a:srgbClr val="FF0000"/>
                </a:solidFill>
                <a:latin typeface="Meiryo UI" panose="020B0604030504040204" pitchFamily="50" charset="-128"/>
                <a:ea typeface="Meiryo UI" panose="020B0604030504040204" pitchFamily="50" charset="-128"/>
              </a:rPr>
              <a:t>IoT</a:t>
            </a:r>
            <a:r>
              <a:rPr lang="ja-JP" altLang="en-US" sz="1524" b="1" dirty="0">
                <a:solidFill>
                  <a:srgbClr val="FF0000"/>
                </a:solidFill>
                <a:latin typeface="Meiryo UI" panose="020B0604030504040204" pitchFamily="50" charset="-128"/>
                <a:ea typeface="Meiryo UI" panose="020B0604030504040204" pitchFamily="50" charset="-128"/>
              </a:rPr>
              <a:t>・</a:t>
            </a:r>
            <a:r>
              <a:rPr lang="en-US" altLang="ja-JP" sz="1524" b="1" dirty="0">
                <a:solidFill>
                  <a:srgbClr val="FF0000"/>
                </a:solidFill>
                <a:latin typeface="Meiryo UI" panose="020B0604030504040204" pitchFamily="50" charset="-128"/>
                <a:ea typeface="Meiryo UI" panose="020B0604030504040204" pitchFamily="50" charset="-128"/>
              </a:rPr>
              <a:t>AI</a:t>
            </a:r>
            <a:r>
              <a:rPr lang="ja-JP" altLang="en-US" sz="1524" b="1" dirty="0">
                <a:solidFill>
                  <a:srgbClr val="FF0000"/>
                </a:solidFill>
                <a:latin typeface="Meiryo UI" panose="020B0604030504040204" pitchFamily="50" charset="-128"/>
                <a:ea typeface="Meiryo UI" panose="020B0604030504040204" pitchFamily="50" charset="-128"/>
              </a:rPr>
              <a:t>を活用した製品開発の手法、事例に触れてみたい</a:t>
            </a:r>
            <a:endParaRPr lang="en-US" altLang="ja-JP" sz="1524" b="1" dirty="0">
              <a:solidFill>
                <a:prstClr val="black"/>
              </a:solidFill>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75203" y="3861598"/>
            <a:ext cx="6782797" cy="609398"/>
          </a:xfrm>
          <a:prstGeom prst="rect">
            <a:avLst/>
          </a:prstGeom>
          <a:noFill/>
        </p:spPr>
        <p:txBody>
          <a:bodyPr wrap="square" rtlCol="0">
            <a:spAutoFit/>
          </a:bodyPr>
          <a:lstStyle/>
          <a:p>
            <a:pPr>
              <a:lnSpc>
                <a:spcPct val="120000"/>
              </a:lnSpc>
            </a:pPr>
            <a:r>
              <a:rPr lang="en-US" altLang="ja-JP" sz="1400" dirty="0">
                <a:latin typeface="Meiryo UI" panose="020B0604030504040204" pitchFamily="50" charset="-128"/>
                <a:ea typeface="Meiryo UI" panose="020B0604030504040204" pitchFamily="50" charset="-128"/>
              </a:rPr>
              <a:t>TKP</a:t>
            </a:r>
            <a:r>
              <a:rPr lang="ja-JP" altLang="en-US" sz="1400" dirty="0">
                <a:latin typeface="Meiryo UI" panose="020B0604030504040204" pitchFamily="50" charset="-128"/>
                <a:ea typeface="Meiryo UI" panose="020B0604030504040204" pitchFamily="50" charset="-128"/>
              </a:rPr>
              <a:t>ガーデンシティ</a:t>
            </a:r>
            <a:r>
              <a:rPr lang="en-US" altLang="ja-JP" sz="1400" dirty="0">
                <a:latin typeface="Meiryo UI" panose="020B0604030504040204" pitchFamily="50" charset="-128"/>
                <a:ea typeface="Meiryo UI" panose="020B0604030504040204" pitchFamily="50" charset="-128"/>
              </a:rPr>
              <a:t>PREMIUM</a:t>
            </a:r>
            <a:r>
              <a:rPr lang="ja-JP" altLang="en-US" sz="1400" dirty="0">
                <a:latin typeface="Meiryo UI" panose="020B0604030504040204" pitchFamily="50" charset="-128"/>
                <a:ea typeface="Meiryo UI" panose="020B0604030504040204" pitchFamily="50" charset="-128"/>
              </a:rPr>
              <a:t>金沢駅西口３</a:t>
            </a:r>
            <a:r>
              <a:rPr lang="en-US" altLang="ja-JP" sz="1400" dirty="0">
                <a:latin typeface="Meiryo UI" panose="020B0604030504040204" pitchFamily="50" charset="-128"/>
                <a:ea typeface="Meiryo UI" panose="020B0604030504040204" pitchFamily="50" charset="-128"/>
              </a:rPr>
              <a:t>B</a:t>
            </a:r>
            <a:r>
              <a:rPr lang="ja-JP" altLang="en-US" sz="1400" dirty="0">
                <a:latin typeface="Meiryo UI" panose="020B0604030504040204" pitchFamily="50" charset="-128"/>
                <a:ea typeface="Meiryo UI" panose="020B0604030504040204" pitchFamily="50" charset="-128"/>
              </a:rPr>
              <a:t>会議室</a:t>
            </a:r>
            <a:endParaRPr lang="en-US" altLang="ja-JP" sz="1400" dirty="0">
              <a:latin typeface="Meiryo UI" panose="020B0604030504040204" pitchFamily="50" charset="-128"/>
              <a:ea typeface="Meiryo UI" panose="020B0604030504040204" pitchFamily="50" charset="-128"/>
            </a:endParaRPr>
          </a:p>
          <a:p>
            <a:pPr>
              <a:lnSpc>
                <a:spcPct val="120000"/>
              </a:lnSpc>
            </a:pPr>
            <a:r>
              <a:rPr lang="ja-JP" altLang="en-US" sz="1400" dirty="0">
                <a:latin typeface="Meiryo UI" panose="020B0604030504040204" pitchFamily="50" charset="-128"/>
                <a:ea typeface="Meiryo UI" panose="020B0604030504040204" pitchFamily="50" charset="-128"/>
              </a:rPr>
              <a:t>（金沢市広岡二丁目 </a:t>
            </a:r>
            <a:r>
              <a:rPr lang="en-US" altLang="ja-JP" sz="1400" dirty="0">
                <a:latin typeface="Meiryo UI" panose="020B0604030504040204" pitchFamily="50" charset="-128"/>
                <a:ea typeface="Meiryo UI" panose="020B0604030504040204" pitchFamily="50" charset="-128"/>
              </a:rPr>
              <a:t>13 </a:t>
            </a:r>
            <a:r>
              <a:rPr lang="ja-JP" altLang="en-US" sz="1400" dirty="0">
                <a:latin typeface="Meiryo UI" panose="020B0604030504040204" pitchFamily="50" charset="-128"/>
                <a:ea typeface="Meiryo UI" panose="020B0604030504040204" pitchFamily="50" charset="-128"/>
              </a:rPr>
              <a:t>番 </a:t>
            </a:r>
            <a:r>
              <a:rPr lang="en-US" altLang="ja-JP" sz="1400" dirty="0">
                <a:latin typeface="Meiryo UI" panose="020B0604030504040204" pitchFamily="50" charset="-128"/>
                <a:ea typeface="Meiryo UI" panose="020B0604030504040204" pitchFamily="50" charset="-128"/>
              </a:rPr>
              <a:t>33 </a:t>
            </a:r>
            <a:r>
              <a:rPr lang="ja-JP" altLang="en-US" sz="1400" dirty="0">
                <a:latin typeface="Meiryo UI" panose="020B0604030504040204" pitchFamily="50" charset="-128"/>
                <a:ea typeface="Meiryo UI" panose="020B0604030504040204" pitchFamily="50" charset="-128"/>
              </a:rPr>
              <a:t>号 </a:t>
            </a:r>
            <a:r>
              <a:rPr lang="en-US" altLang="ja-JP" sz="1400" dirty="0">
                <a:latin typeface="Meiryo UI" panose="020B0604030504040204" pitchFamily="50" charset="-128"/>
                <a:ea typeface="Meiryo UI" panose="020B0604030504040204" pitchFamily="50" charset="-128"/>
              </a:rPr>
              <a:t>JR </a:t>
            </a:r>
            <a:r>
              <a:rPr lang="ja-JP" altLang="en-US" sz="1400" dirty="0">
                <a:latin typeface="Meiryo UI" panose="020B0604030504040204" pitchFamily="50" charset="-128"/>
                <a:ea typeface="Meiryo UI" panose="020B0604030504040204" pitchFamily="50" charset="-128"/>
              </a:rPr>
              <a:t>金沢駅西第三 </a:t>
            </a:r>
            <a:r>
              <a:rPr lang="en-US" altLang="ja-JP" sz="1400" dirty="0">
                <a:latin typeface="Meiryo UI" panose="020B0604030504040204" pitchFamily="50" charset="-128"/>
                <a:ea typeface="Meiryo UI" panose="020B0604030504040204" pitchFamily="50" charset="-128"/>
              </a:rPr>
              <a:t>NK </a:t>
            </a:r>
            <a:r>
              <a:rPr lang="ja-JP" altLang="en-US" sz="1400" dirty="0">
                <a:latin typeface="Meiryo UI" panose="020B0604030504040204" pitchFamily="50" charset="-128"/>
                <a:ea typeface="Meiryo UI" panose="020B0604030504040204" pitchFamily="50" charset="-128"/>
              </a:rPr>
              <a:t>ビル）</a:t>
            </a:r>
          </a:p>
        </p:txBody>
      </p:sp>
      <p:pic>
        <p:nvPicPr>
          <p:cNvPr id="21" name="図 20"/>
          <p:cNvPicPr>
            <a:picLocks noChangeAspect="1"/>
          </p:cNvPicPr>
          <p:nvPr/>
        </p:nvPicPr>
        <p:blipFill rotWithShape="1">
          <a:blip r:embed="rId3"/>
          <a:srcRect l="6824" t="13710" r="6298" b="4646"/>
          <a:stretch/>
        </p:blipFill>
        <p:spPr>
          <a:xfrm>
            <a:off x="6093296" y="5123322"/>
            <a:ext cx="720080" cy="864096"/>
          </a:xfrm>
          <a:prstGeom prst="rect">
            <a:avLst/>
          </a:prstGeom>
        </p:spPr>
      </p:pic>
      <p:sp>
        <p:nvSpPr>
          <p:cNvPr id="23" name="大かっこ 22"/>
          <p:cNvSpPr/>
          <p:nvPr/>
        </p:nvSpPr>
        <p:spPr>
          <a:xfrm>
            <a:off x="4408195" y="6036122"/>
            <a:ext cx="2392349" cy="612068"/>
          </a:xfrm>
          <a:prstGeom prst="bracketPair">
            <a:avLst>
              <a:gd name="adj" fmla="val 13094"/>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884492"/>
            <a:endParaRPr lang="ja-JP" altLang="en-US" sz="1810">
              <a:solidFill>
                <a:prstClr val="black"/>
              </a:solidFill>
              <a:latin typeface="Calibri"/>
              <a:ea typeface="ＭＳ Ｐゴシック" panose="020B0600070205080204" pitchFamily="50" charset="-128"/>
            </a:endParaRPr>
          </a:p>
        </p:txBody>
      </p:sp>
      <p:sp>
        <p:nvSpPr>
          <p:cNvPr id="24" name="大かっこ 23"/>
          <p:cNvSpPr/>
          <p:nvPr/>
        </p:nvSpPr>
        <p:spPr>
          <a:xfrm>
            <a:off x="4408194" y="7612678"/>
            <a:ext cx="2392349" cy="447857"/>
          </a:xfrm>
          <a:prstGeom prst="bracketPair">
            <a:avLst>
              <a:gd name="adj" fmla="val 13094"/>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884492"/>
            <a:endParaRPr lang="ja-JP" altLang="en-US" sz="1810">
              <a:solidFill>
                <a:prstClr val="black"/>
              </a:solidFill>
              <a:latin typeface="Calibri"/>
              <a:ea typeface="ＭＳ Ｐゴシック" panose="020B0600070205080204" pitchFamily="50" charset="-128"/>
            </a:endParaRPr>
          </a:p>
        </p:txBody>
      </p:sp>
      <p:sp>
        <p:nvSpPr>
          <p:cNvPr id="25" name="大かっこ 24"/>
          <p:cNvSpPr/>
          <p:nvPr/>
        </p:nvSpPr>
        <p:spPr>
          <a:xfrm>
            <a:off x="4421027" y="8707846"/>
            <a:ext cx="2392349" cy="601638"/>
          </a:xfrm>
          <a:prstGeom prst="bracketPair">
            <a:avLst>
              <a:gd name="adj" fmla="val 13094"/>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884492"/>
            <a:endParaRPr lang="ja-JP" altLang="en-US" sz="1810">
              <a:solidFill>
                <a:prstClr val="black"/>
              </a:solidFill>
              <a:latin typeface="Calibri"/>
              <a:ea typeface="ＭＳ Ｐゴシック" panose="020B0600070205080204" pitchFamily="50" charset="-128"/>
            </a:endParaRPr>
          </a:p>
        </p:txBody>
      </p:sp>
      <p:sp>
        <p:nvSpPr>
          <p:cNvPr id="27" name="正方形/長方形 26"/>
          <p:cNvSpPr/>
          <p:nvPr/>
        </p:nvSpPr>
        <p:spPr>
          <a:xfrm>
            <a:off x="394840" y="2972780"/>
            <a:ext cx="6507407" cy="561436"/>
          </a:xfrm>
          <a:prstGeom prst="rect">
            <a:avLst/>
          </a:prstGeom>
        </p:spPr>
        <p:txBody>
          <a:bodyPr wrap="square">
            <a:spAutoFit/>
          </a:bodyPr>
          <a:lstStyle/>
          <a:p>
            <a:pPr defTabSz="884492"/>
            <a:r>
              <a:rPr lang="ja-JP" altLang="en-US" sz="1524" dirty="0">
                <a:solidFill>
                  <a:prstClr val="black"/>
                </a:solidFill>
                <a:latin typeface="Meiryo UI" panose="020B0604030504040204" pitchFamily="50" charset="-128"/>
                <a:ea typeface="Meiryo UI" panose="020B0604030504040204" pitchFamily="50" charset="-128"/>
              </a:rPr>
              <a:t>＜備考＞受講に際しては、</a:t>
            </a:r>
            <a:r>
              <a:rPr lang="ja-JP" altLang="en-US" sz="1524" dirty="0">
                <a:solidFill>
                  <a:srgbClr val="FF0000"/>
                </a:solidFill>
                <a:latin typeface="Meiryo UI" panose="020B0604030504040204" pitchFamily="50" charset="-128"/>
                <a:ea typeface="Meiryo UI" panose="020B0604030504040204" pitchFamily="50" charset="-128"/>
              </a:rPr>
              <a:t>一定のプログラミン知識を有する必要</a:t>
            </a:r>
            <a:r>
              <a:rPr lang="ja-JP" altLang="en-US" sz="1524" dirty="0">
                <a:solidFill>
                  <a:prstClr val="black"/>
                </a:solidFill>
                <a:latin typeface="Meiryo UI" panose="020B0604030504040204" pitchFamily="50" charset="-128"/>
                <a:ea typeface="Meiryo UI" panose="020B0604030504040204" pitchFamily="50" charset="-128"/>
              </a:rPr>
              <a:t>があるなど、</a:t>
            </a:r>
            <a:endParaRPr lang="en-US" altLang="ja-JP" sz="1524" dirty="0">
              <a:solidFill>
                <a:prstClr val="black"/>
              </a:solidFill>
              <a:latin typeface="Meiryo UI" panose="020B0604030504040204" pitchFamily="50" charset="-128"/>
              <a:ea typeface="Meiryo UI" panose="020B0604030504040204" pitchFamily="50" charset="-128"/>
            </a:endParaRPr>
          </a:p>
          <a:p>
            <a:pPr defTabSz="884492"/>
            <a:r>
              <a:rPr lang="ja-JP" altLang="en-US" sz="1524" dirty="0">
                <a:solidFill>
                  <a:prstClr val="black"/>
                </a:solidFill>
                <a:latin typeface="Meiryo UI" panose="020B0604030504040204" pitchFamily="50" charset="-128"/>
                <a:ea typeface="Meiryo UI" panose="020B0604030504040204" pitchFamily="50" charset="-128"/>
              </a:rPr>
              <a:t>　　　　　　</a:t>
            </a:r>
            <a:r>
              <a:rPr lang="ja-JP" altLang="en-US" sz="1524" dirty="0">
                <a:solidFill>
                  <a:srgbClr val="FF0000"/>
                </a:solidFill>
                <a:latin typeface="Meiryo UI" panose="020B0604030504040204" pitchFamily="50" charset="-128"/>
                <a:ea typeface="Meiryo UI" panose="020B0604030504040204" pitchFamily="50" charset="-128"/>
              </a:rPr>
              <a:t>事前課題で学習してから臨んでいただく予定</a:t>
            </a:r>
            <a:r>
              <a:rPr lang="ja-JP" altLang="en-US" sz="1524" dirty="0">
                <a:solidFill>
                  <a:prstClr val="black"/>
                </a:solidFill>
                <a:latin typeface="Meiryo UI" panose="020B0604030504040204" pitchFamily="50" charset="-128"/>
                <a:ea typeface="Meiryo UI" panose="020B0604030504040204" pitchFamily="50" charset="-128"/>
              </a:rPr>
              <a:t>です</a:t>
            </a:r>
            <a:endParaRPr lang="en-US" altLang="ja-JP" sz="1524"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15358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269333" y="6887110"/>
            <a:ext cx="2880000" cy="205714"/>
          </a:xfrm>
          <a:prstGeom prst="rect">
            <a:avLst/>
          </a:prstGeom>
          <a:solidFill>
            <a:srgbClr val="FF9900"/>
          </a:solidFill>
          <a:ln>
            <a:noFill/>
          </a:ln>
          <a:effectLst/>
        </p:spPr>
        <p:txBody>
          <a:bodyPr wrap="none" anchor="ctr"/>
          <a:lstStyle/>
          <a:p>
            <a:pPr defTabSz="884492"/>
            <a:endParaRPr lang="ja-JP" altLang="en-US" sz="1810" dirty="0">
              <a:solidFill>
                <a:prstClr val="black"/>
              </a:solidFill>
              <a:latin typeface="Calibri"/>
              <a:ea typeface="ＭＳ Ｐゴシック" panose="020B0600070205080204" pitchFamily="50" charset="-128"/>
            </a:endParaRPr>
          </a:p>
        </p:txBody>
      </p:sp>
      <p:sp>
        <p:nvSpPr>
          <p:cNvPr id="6" name="Rectangle 2"/>
          <p:cNvSpPr>
            <a:spLocks noChangeArrowheads="1"/>
          </p:cNvSpPr>
          <p:nvPr/>
        </p:nvSpPr>
        <p:spPr bwMode="auto">
          <a:xfrm>
            <a:off x="256492" y="1907685"/>
            <a:ext cx="6342440" cy="307511"/>
          </a:xfrm>
          <a:prstGeom prst="rect">
            <a:avLst/>
          </a:prstGeom>
          <a:solidFill>
            <a:srgbClr val="FF9900"/>
          </a:solidFill>
          <a:ln>
            <a:noFill/>
          </a:ln>
          <a:effectLst/>
        </p:spPr>
        <p:txBody>
          <a:bodyPr wrap="none" anchor="ctr"/>
          <a:lstStyle/>
          <a:p>
            <a:pPr defTabSz="884492"/>
            <a:endParaRPr lang="ja-JP" altLang="en-US" sz="1810">
              <a:solidFill>
                <a:prstClr val="black"/>
              </a:solidFill>
              <a:latin typeface="Calibri"/>
              <a:ea typeface="ＭＳ Ｐゴシック" panose="020B0600070205080204" pitchFamily="50" charset="-128"/>
            </a:endParaRPr>
          </a:p>
        </p:txBody>
      </p:sp>
      <p:sp>
        <p:nvSpPr>
          <p:cNvPr id="7" name="Text Box 4"/>
          <p:cNvSpPr txBox="1">
            <a:spLocks noChangeArrowheads="1"/>
          </p:cNvSpPr>
          <p:nvPr/>
        </p:nvSpPr>
        <p:spPr bwMode="auto">
          <a:xfrm>
            <a:off x="1163977" y="6859644"/>
            <a:ext cx="1160895" cy="253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defTabSz="884492" eaLnBrk="1" hangingPunct="1"/>
            <a:r>
              <a:rPr lang="en-US" altLang="ja-JP" sz="1048" u="none" dirty="0">
                <a:solidFill>
                  <a:prstClr val="white"/>
                </a:solidFill>
                <a:ea typeface="HG創英角ｺﾞｼｯｸUB" pitchFamily="49" charset="-128"/>
              </a:rPr>
              <a:t>【 </a:t>
            </a:r>
            <a:r>
              <a:rPr lang="ja-JP" altLang="en-US" sz="1048" u="none" dirty="0">
                <a:solidFill>
                  <a:prstClr val="white"/>
                </a:solidFill>
                <a:ea typeface="HG創英角ｺﾞｼｯｸUB" pitchFamily="49" charset="-128"/>
              </a:rPr>
              <a:t>会 場 周 辺</a:t>
            </a:r>
            <a:r>
              <a:rPr lang="en-US" altLang="ja-JP" sz="1048" u="none" dirty="0">
                <a:solidFill>
                  <a:prstClr val="white"/>
                </a:solidFill>
                <a:ea typeface="HG創英角ｺﾞｼｯｸUB" pitchFamily="49" charset="-128"/>
              </a:rPr>
              <a:t> 】</a:t>
            </a:r>
            <a:endParaRPr lang="ja-JP" altLang="en-US" sz="1048" u="none" dirty="0">
              <a:solidFill>
                <a:prstClr val="white"/>
              </a:solidFill>
              <a:ea typeface="HG創英角ｺﾞｼｯｸUB" pitchFamily="49" charset="-128"/>
            </a:endParaRPr>
          </a:p>
        </p:txBody>
      </p:sp>
      <p:sp>
        <p:nvSpPr>
          <p:cNvPr id="8" name="Text Box 80"/>
          <p:cNvSpPr txBox="1">
            <a:spLocks noChangeArrowheads="1"/>
          </p:cNvSpPr>
          <p:nvPr/>
        </p:nvSpPr>
        <p:spPr bwMode="auto">
          <a:xfrm>
            <a:off x="2429588" y="1866909"/>
            <a:ext cx="2048959" cy="3561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defTabSz="884492" eaLnBrk="1" hangingPunct="1"/>
            <a:r>
              <a:rPr lang="en-US" altLang="ja-JP" sz="1714" u="none" dirty="0">
                <a:solidFill>
                  <a:prstClr val="white"/>
                </a:solidFill>
                <a:ea typeface="HG創英角ｺﾞｼｯｸUB" pitchFamily="49" charset="-128"/>
              </a:rPr>
              <a:t>【 </a:t>
            </a:r>
            <a:r>
              <a:rPr lang="ja-JP" altLang="en-US" sz="1714" u="none" dirty="0">
                <a:solidFill>
                  <a:prstClr val="white"/>
                </a:solidFill>
                <a:ea typeface="HG創英角ｺﾞｼｯｸUB" pitchFamily="49" charset="-128"/>
              </a:rPr>
              <a:t>参 加 申 込 書 </a:t>
            </a:r>
            <a:r>
              <a:rPr lang="en-US" altLang="ja-JP" sz="1714" u="none" dirty="0">
                <a:solidFill>
                  <a:prstClr val="white"/>
                </a:solidFill>
                <a:ea typeface="HG創英角ｺﾞｼｯｸUB" pitchFamily="49" charset="-128"/>
              </a:rPr>
              <a:t>】</a:t>
            </a:r>
          </a:p>
        </p:txBody>
      </p:sp>
      <p:sp>
        <p:nvSpPr>
          <p:cNvPr id="9" name="Text Box 107">
            <a:extLst>
              <a:ext uri="{FF2B5EF4-FFF2-40B4-BE49-F238E27FC236}">
                <a16:creationId xmlns:a16="http://schemas.microsoft.com/office/drawing/2014/main" id="{A518068C-26B2-4893-8E44-D611A67B81BD}"/>
              </a:ext>
            </a:extLst>
          </p:cNvPr>
          <p:cNvSpPr txBox="1">
            <a:spLocks noChangeArrowheads="1"/>
          </p:cNvSpPr>
          <p:nvPr/>
        </p:nvSpPr>
        <p:spPr bwMode="auto">
          <a:xfrm>
            <a:off x="7251" y="802887"/>
            <a:ext cx="6858000" cy="842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algn="ctr" defTabSz="884492" eaLnBrk="1" hangingPunct="1">
              <a:lnSpc>
                <a:spcPct val="80000"/>
              </a:lnSpc>
            </a:pPr>
            <a:r>
              <a:rPr lang="ja-JP" altLang="en-US" sz="1714" u="none" dirty="0">
                <a:solidFill>
                  <a:prstClr val="black"/>
                </a:solidFill>
                <a:latin typeface="Meiryo UI" panose="020B0604030504040204" pitchFamily="50" charset="-128"/>
                <a:ea typeface="Meiryo UI" panose="020B0604030504040204" pitchFamily="50" charset="-128"/>
              </a:rPr>
              <a:t>～</a:t>
            </a:r>
            <a:r>
              <a:rPr lang="en-US" altLang="ja-JP" sz="1714" u="none" dirty="0" err="1">
                <a:solidFill>
                  <a:prstClr val="black"/>
                </a:solidFill>
                <a:latin typeface="Meiryo UI" panose="020B0604030504040204" pitchFamily="50" charset="-128"/>
                <a:ea typeface="Meiryo UI" panose="020B0604030504040204" pitchFamily="50" charset="-128"/>
              </a:rPr>
              <a:t>IoT</a:t>
            </a:r>
            <a:r>
              <a:rPr lang="ja-JP" altLang="en-US" sz="1714" u="none" dirty="0">
                <a:solidFill>
                  <a:prstClr val="black"/>
                </a:solidFill>
                <a:latin typeface="Meiryo UI" panose="020B0604030504040204" pitchFamily="50" charset="-128"/>
                <a:ea typeface="Meiryo UI" panose="020B0604030504040204" pitchFamily="50" charset="-128"/>
              </a:rPr>
              <a:t>・</a:t>
            </a:r>
            <a:r>
              <a:rPr lang="en-US" altLang="ja-JP" sz="1714" u="none" dirty="0">
                <a:solidFill>
                  <a:prstClr val="black"/>
                </a:solidFill>
                <a:latin typeface="Meiryo UI" panose="020B0604030504040204" pitchFamily="50" charset="-128"/>
                <a:ea typeface="Meiryo UI" panose="020B0604030504040204" pitchFamily="50" charset="-128"/>
              </a:rPr>
              <a:t>AI</a:t>
            </a:r>
            <a:r>
              <a:rPr lang="ja-JP" altLang="en-US" sz="1714" u="none" dirty="0">
                <a:solidFill>
                  <a:prstClr val="black"/>
                </a:solidFill>
                <a:latin typeface="Meiryo UI" panose="020B0604030504040204" pitchFamily="50" charset="-128"/>
                <a:ea typeface="Meiryo UI" panose="020B0604030504040204" pitchFamily="50" charset="-128"/>
              </a:rPr>
              <a:t>を活用した画期的な製品開発につながる！～</a:t>
            </a:r>
            <a:endParaRPr lang="en-US" altLang="ja-JP" sz="1714" u="none" dirty="0">
              <a:solidFill>
                <a:prstClr val="black"/>
              </a:solidFill>
              <a:latin typeface="Meiryo UI" panose="020B0604030504040204" pitchFamily="50" charset="-128"/>
              <a:ea typeface="Meiryo UI" panose="020B0604030504040204" pitchFamily="50" charset="-128"/>
            </a:endParaRPr>
          </a:p>
          <a:p>
            <a:pPr algn="ctr" defTabSz="884492" eaLnBrk="1" hangingPunct="1">
              <a:lnSpc>
                <a:spcPct val="80000"/>
              </a:lnSpc>
            </a:pPr>
            <a:endParaRPr lang="ja-JP" altLang="en-US" sz="1714" u="none" dirty="0">
              <a:solidFill>
                <a:prstClr val="black"/>
              </a:solidFill>
              <a:latin typeface="Meiryo UI" panose="020B0604030504040204" pitchFamily="50" charset="-128"/>
              <a:ea typeface="Meiryo UI" panose="020B0604030504040204" pitchFamily="50" charset="-128"/>
            </a:endParaRPr>
          </a:p>
          <a:p>
            <a:pPr algn="ctr" defTabSz="884492" eaLnBrk="1" hangingPunct="1">
              <a:lnSpc>
                <a:spcPct val="80000"/>
              </a:lnSpc>
            </a:pPr>
            <a:r>
              <a:rPr lang="ja-JP" altLang="en-US" sz="2667" u="none" dirty="0">
                <a:solidFill>
                  <a:prstClr val="black"/>
                </a:solidFill>
                <a:latin typeface="Meiryo UI" panose="020B0604030504040204" pitchFamily="50" charset="-128"/>
                <a:ea typeface="Meiryo UI" panose="020B0604030504040204" pitchFamily="50" charset="-128"/>
              </a:rPr>
              <a:t>技術者向け</a:t>
            </a:r>
            <a:r>
              <a:rPr lang="en-US" altLang="ja-JP" sz="2667" u="none" dirty="0" err="1">
                <a:solidFill>
                  <a:prstClr val="black"/>
                </a:solidFill>
                <a:latin typeface="Meiryo UI" panose="020B0604030504040204" pitchFamily="50" charset="-128"/>
                <a:ea typeface="Meiryo UI" panose="020B0604030504040204" pitchFamily="50" charset="-128"/>
              </a:rPr>
              <a:t>IoT</a:t>
            </a:r>
            <a:r>
              <a:rPr lang="ja-JP" altLang="en-US" sz="2667" u="none" dirty="0">
                <a:solidFill>
                  <a:prstClr val="black"/>
                </a:solidFill>
                <a:latin typeface="Meiryo UI" panose="020B0604030504040204" pitchFamily="50" charset="-128"/>
                <a:ea typeface="Meiryo UI" panose="020B0604030504040204" pitchFamily="50" charset="-128"/>
              </a:rPr>
              <a:t>・</a:t>
            </a:r>
            <a:r>
              <a:rPr lang="en-US" altLang="ja-JP" sz="2667" u="none" dirty="0">
                <a:solidFill>
                  <a:prstClr val="black"/>
                </a:solidFill>
                <a:latin typeface="Meiryo UI" panose="020B0604030504040204" pitchFamily="50" charset="-128"/>
                <a:ea typeface="Meiryo UI" panose="020B0604030504040204" pitchFamily="50" charset="-128"/>
              </a:rPr>
              <a:t>AI</a:t>
            </a:r>
            <a:r>
              <a:rPr lang="ja-JP" altLang="en-US" sz="2667" u="none" dirty="0">
                <a:solidFill>
                  <a:prstClr val="black"/>
                </a:solidFill>
                <a:latin typeface="Meiryo UI" panose="020B0604030504040204" pitchFamily="50" charset="-128"/>
                <a:ea typeface="Meiryo UI" panose="020B0604030504040204" pitchFamily="50" charset="-128"/>
              </a:rPr>
              <a:t>研修（機械学習中心）　</a:t>
            </a:r>
            <a:endParaRPr lang="ja-JP" altLang="en-US" sz="2667" u="none" dirty="0">
              <a:solidFill>
                <a:prstClr val="black"/>
              </a:solidFill>
              <a:ea typeface="HG創英角ｺﾞｼｯｸUB" pitchFamily="49" charset="-128"/>
            </a:endParaRPr>
          </a:p>
        </p:txBody>
      </p:sp>
      <p:sp>
        <p:nvSpPr>
          <p:cNvPr id="12" name="Rectangle 2">
            <a:extLst>
              <a:ext uri="{FF2B5EF4-FFF2-40B4-BE49-F238E27FC236}">
                <a16:creationId xmlns:a16="http://schemas.microsoft.com/office/drawing/2014/main" id="{027BBF7E-91B6-4F3B-9133-3B2DB3393A18}"/>
              </a:ext>
            </a:extLst>
          </p:cNvPr>
          <p:cNvSpPr>
            <a:spLocks noChangeArrowheads="1"/>
          </p:cNvSpPr>
          <p:nvPr/>
        </p:nvSpPr>
        <p:spPr bwMode="auto">
          <a:xfrm>
            <a:off x="3336842" y="6887110"/>
            <a:ext cx="3291429" cy="205714"/>
          </a:xfrm>
          <a:prstGeom prst="rect">
            <a:avLst/>
          </a:prstGeom>
          <a:solidFill>
            <a:srgbClr val="FF9900"/>
          </a:solidFill>
          <a:ln>
            <a:noFill/>
          </a:ln>
          <a:effectLst/>
        </p:spPr>
        <p:txBody>
          <a:bodyPr wrap="none" anchor="ctr"/>
          <a:lstStyle/>
          <a:p>
            <a:pPr defTabSz="884492"/>
            <a:endParaRPr lang="ja-JP" altLang="en-US" sz="1810" dirty="0">
              <a:solidFill>
                <a:prstClr val="black"/>
              </a:solidFill>
              <a:latin typeface="Calibri"/>
              <a:ea typeface="ＭＳ Ｐゴシック" panose="020B0600070205080204" pitchFamily="50" charset="-128"/>
            </a:endParaRPr>
          </a:p>
        </p:txBody>
      </p:sp>
      <p:sp>
        <p:nvSpPr>
          <p:cNvPr id="13" name="Text Box 4">
            <a:extLst>
              <a:ext uri="{FF2B5EF4-FFF2-40B4-BE49-F238E27FC236}">
                <a16:creationId xmlns:a16="http://schemas.microsoft.com/office/drawing/2014/main" id="{D6EB7553-54D1-4C13-B672-AFBFA40F62A5}"/>
              </a:ext>
            </a:extLst>
          </p:cNvPr>
          <p:cNvSpPr txBox="1">
            <a:spLocks noChangeArrowheads="1"/>
          </p:cNvSpPr>
          <p:nvPr/>
        </p:nvSpPr>
        <p:spPr bwMode="auto">
          <a:xfrm>
            <a:off x="4192699" y="6859644"/>
            <a:ext cx="1699504" cy="253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defTabSz="884492" eaLnBrk="1" hangingPunct="1"/>
            <a:r>
              <a:rPr lang="en-US" altLang="ja-JP" sz="1048" u="none" dirty="0">
                <a:solidFill>
                  <a:prstClr val="white"/>
                </a:solidFill>
                <a:ea typeface="HG創英角ｺﾞｼｯｸUB" pitchFamily="49" charset="-128"/>
              </a:rPr>
              <a:t>【 </a:t>
            </a:r>
            <a:r>
              <a:rPr lang="ja-JP" altLang="en-US" sz="1048" u="none" dirty="0">
                <a:solidFill>
                  <a:prstClr val="white"/>
                </a:solidFill>
                <a:ea typeface="HG創英角ｺﾞｼｯｸUB" pitchFamily="49" charset="-128"/>
              </a:rPr>
              <a:t>申込み及び問合せ先</a:t>
            </a:r>
            <a:r>
              <a:rPr lang="en-US" altLang="ja-JP" sz="1048" u="none" dirty="0">
                <a:solidFill>
                  <a:prstClr val="white"/>
                </a:solidFill>
                <a:ea typeface="HG創英角ｺﾞｼｯｸUB" pitchFamily="49" charset="-128"/>
              </a:rPr>
              <a:t>】</a:t>
            </a:r>
            <a:endParaRPr lang="ja-JP" altLang="en-US" sz="1048" u="none" dirty="0">
              <a:solidFill>
                <a:prstClr val="white"/>
              </a:solidFill>
              <a:ea typeface="HG創英角ｺﾞｼｯｸUB" pitchFamily="49" charset="-128"/>
            </a:endParaRPr>
          </a:p>
        </p:txBody>
      </p:sp>
      <p:sp>
        <p:nvSpPr>
          <p:cNvPr id="15" name="Text Box 107">
            <a:extLst>
              <a:ext uri="{FF2B5EF4-FFF2-40B4-BE49-F238E27FC236}">
                <a16:creationId xmlns:a16="http://schemas.microsoft.com/office/drawing/2014/main" id="{FC75AC32-6994-4D92-8CC0-CB6B0143702E}"/>
              </a:ext>
            </a:extLst>
          </p:cNvPr>
          <p:cNvSpPr txBox="1">
            <a:spLocks noChangeArrowheads="1"/>
          </p:cNvSpPr>
          <p:nvPr/>
        </p:nvSpPr>
        <p:spPr bwMode="auto">
          <a:xfrm>
            <a:off x="3771896" y="204831"/>
            <a:ext cx="2998847" cy="326884"/>
          </a:xfrm>
          <a:prstGeom prst="rect">
            <a:avLst/>
          </a:prstGeom>
          <a:solidFill>
            <a:srgbClr val="FF0000"/>
          </a:solidFill>
          <a:ln>
            <a:noFill/>
          </a:ln>
          <a:effec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algn="ctr" defTabSz="884492" eaLnBrk="1" hangingPunct="1"/>
            <a:r>
              <a:rPr lang="ja-JP" altLang="en-US" sz="1524" u="none" dirty="0">
                <a:solidFill>
                  <a:prstClr val="white"/>
                </a:solidFill>
                <a:ea typeface="HG創英角ｺﾞｼｯｸUB" pitchFamily="49" charset="-128"/>
              </a:rPr>
              <a:t>申込締切：１０月２９日（木）</a:t>
            </a:r>
          </a:p>
        </p:txBody>
      </p:sp>
      <p:graphicFrame>
        <p:nvGraphicFramePr>
          <p:cNvPr id="19" name="Group 106">
            <a:extLst>
              <a:ext uri="{FF2B5EF4-FFF2-40B4-BE49-F238E27FC236}">
                <a16:creationId xmlns:a16="http://schemas.microsoft.com/office/drawing/2014/main" id="{B7533BD6-74F8-4871-A58B-D96B1C635D4E}"/>
              </a:ext>
            </a:extLst>
          </p:cNvPr>
          <p:cNvGraphicFramePr>
            <a:graphicFrameLocks noGrp="1"/>
          </p:cNvGraphicFramePr>
          <p:nvPr/>
        </p:nvGraphicFramePr>
        <p:xfrm>
          <a:off x="323274" y="2301540"/>
          <a:ext cx="6225954" cy="1337292"/>
        </p:xfrm>
        <a:graphic>
          <a:graphicData uri="http://schemas.openxmlformats.org/drawingml/2006/table">
            <a:tbl>
              <a:tblPr/>
              <a:tblGrid>
                <a:gridCol w="857238">
                  <a:extLst>
                    <a:ext uri="{9D8B030D-6E8A-4147-A177-3AD203B41FA5}">
                      <a16:colId xmlns:a16="http://schemas.microsoft.com/office/drawing/2014/main" val="20000"/>
                    </a:ext>
                  </a:extLst>
                </a:gridCol>
                <a:gridCol w="2256000">
                  <a:extLst>
                    <a:ext uri="{9D8B030D-6E8A-4147-A177-3AD203B41FA5}">
                      <a16:colId xmlns:a16="http://schemas.microsoft.com/office/drawing/2014/main" val="20001"/>
                    </a:ext>
                  </a:extLst>
                </a:gridCol>
                <a:gridCol w="857143">
                  <a:extLst>
                    <a:ext uri="{9D8B030D-6E8A-4147-A177-3AD203B41FA5}">
                      <a16:colId xmlns:a16="http://schemas.microsoft.com/office/drawing/2014/main" val="20002"/>
                    </a:ext>
                  </a:extLst>
                </a:gridCol>
                <a:gridCol w="2255573">
                  <a:extLst>
                    <a:ext uri="{9D8B030D-6E8A-4147-A177-3AD203B41FA5}">
                      <a16:colId xmlns:a16="http://schemas.microsoft.com/office/drawing/2014/main" val="20003"/>
                    </a:ext>
                  </a:extLst>
                </a:gridCol>
              </a:tblGrid>
              <a:tr h="44576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HG創英角ｺﾞｼｯｸUB" pitchFamily="49" charset="-128"/>
                          <a:ea typeface="HG創英角ｺﾞｼｯｸUB" pitchFamily="49" charset="-128"/>
                        </a:rPr>
                        <a:t>貴社名　　</a:t>
                      </a:r>
                    </a:p>
                  </a:txBody>
                  <a:tcPr marL="87086" marR="87086" marT="43561" marB="4356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3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L="87086" marR="87086" marT="43561" marB="4356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4576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Arial Black" pitchFamily="34" charset="0"/>
                          <a:ea typeface="HG創英角ｺﾞｼｯｸUB" pitchFamily="49" charset="-128"/>
                        </a:rPr>
                        <a:t>所在地</a:t>
                      </a:r>
                    </a:p>
                  </a:txBody>
                  <a:tcPr marL="87086" marR="87086" marT="43561" marB="4356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900" b="1" i="0" u="none" strike="noStrike" cap="none" normalizeH="0" baseline="0" dirty="0">
                          <a:ln>
                            <a:noFill/>
                          </a:ln>
                          <a:solidFill>
                            <a:schemeClr val="tx1"/>
                          </a:solidFill>
                          <a:effectLst/>
                          <a:latin typeface="HG丸ｺﾞｼｯｸM-PRO" pitchFamily="50" charset="-128"/>
                          <a:ea typeface="HG丸ｺﾞｼｯｸM-PRO" pitchFamily="50" charset="-128"/>
                        </a:rPr>
                        <a:t>〒</a:t>
                      </a:r>
                      <a:endParaRPr kumimoji="1" lang="ja-JP" altLang="en-US" sz="13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L="87086" marR="87086" marT="43561" marB="4356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445764">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1100" b="0" i="0" u="none" strike="noStrike" cap="none" normalizeH="0" baseline="0" dirty="0">
                          <a:ln>
                            <a:noFill/>
                          </a:ln>
                          <a:solidFill>
                            <a:schemeClr val="tx1"/>
                          </a:solidFill>
                          <a:effectLst/>
                          <a:latin typeface="Arial Black" pitchFamily="34" charset="0"/>
                          <a:ea typeface="HG創英角ｺﾞｼｯｸUB" pitchFamily="49" charset="-128"/>
                        </a:rPr>
                        <a:t>TEL</a:t>
                      </a:r>
                      <a:endParaRPr kumimoji="1" lang="ja-JP" altLang="en-US" sz="11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L="87086" marR="87086" marT="43561" marB="4356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1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L="87086" marR="87086" marT="43561" marB="4356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1100" b="0" i="0" u="none" strike="noStrike" cap="none" normalizeH="0" baseline="0" dirty="0">
                          <a:ln>
                            <a:noFill/>
                          </a:ln>
                          <a:solidFill>
                            <a:schemeClr val="tx1"/>
                          </a:solidFill>
                          <a:effectLst/>
                          <a:latin typeface="Arial Black" pitchFamily="34" charset="0"/>
                          <a:ea typeface="HG創英角ｺﾞｼｯｸUB" pitchFamily="49" charset="-128"/>
                        </a:rPr>
                        <a:t>FAX</a:t>
                      </a:r>
                      <a:endParaRPr kumimoji="1" lang="ja-JP" altLang="en-US" sz="11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L="87086" marR="87086" marT="43561" marB="4356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3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L="87086" marR="87086" marT="43561" marB="4356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20" name="Group 106">
            <a:extLst>
              <a:ext uri="{FF2B5EF4-FFF2-40B4-BE49-F238E27FC236}">
                <a16:creationId xmlns:a16="http://schemas.microsoft.com/office/drawing/2014/main" id="{D81F7AAB-09FA-466E-ABEB-C6E5ECB5D600}"/>
              </a:ext>
            </a:extLst>
          </p:cNvPr>
          <p:cNvGraphicFramePr>
            <a:graphicFrameLocks noGrp="1"/>
          </p:cNvGraphicFramePr>
          <p:nvPr/>
        </p:nvGraphicFramePr>
        <p:xfrm>
          <a:off x="323274" y="3696742"/>
          <a:ext cx="6226286" cy="1132453"/>
        </p:xfrm>
        <a:graphic>
          <a:graphicData uri="http://schemas.openxmlformats.org/drawingml/2006/table">
            <a:tbl>
              <a:tblPr/>
              <a:tblGrid>
                <a:gridCol w="857143">
                  <a:extLst>
                    <a:ext uri="{9D8B030D-6E8A-4147-A177-3AD203B41FA5}">
                      <a16:colId xmlns:a16="http://schemas.microsoft.com/office/drawing/2014/main" val="20000"/>
                    </a:ext>
                  </a:extLst>
                </a:gridCol>
                <a:gridCol w="2256000">
                  <a:extLst>
                    <a:ext uri="{9D8B030D-6E8A-4147-A177-3AD203B41FA5}">
                      <a16:colId xmlns:a16="http://schemas.microsoft.com/office/drawing/2014/main" val="20001"/>
                    </a:ext>
                  </a:extLst>
                </a:gridCol>
                <a:gridCol w="857143">
                  <a:extLst>
                    <a:ext uri="{9D8B030D-6E8A-4147-A177-3AD203B41FA5}">
                      <a16:colId xmlns:a16="http://schemas.microsoft.com/office/drawing/2014/main" val="20002"/>
                    </a:ext>
                  </a:extLst>
                </a:gridCol>
                <a:gridCol w="2256000">
                  <a:extLst>
                    <a:ext uri="{9D8B030D-6E8A-4147-A177-3AD203B41FA5}">
                      <a16:colId xmlns:a16="http://schemas.microsoft.com/office/drawing/2014/main" val="20003"/>
                    </a:ext>
                  </a:extLst>
                </a:gridCol>
              </a:tblGrid>
              <a:tr h="26129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HG創英角ｺﾞｼｯｸUB" pitchFamily="49" charset="-128"/>
                          <a:ea typeface="HG創英角ｺﾞｼｯｸUB" pitchFamily="49" charset="-128"/>
                        </a:rPr>
                        <a:t>ふりがな</a:t>
                      </a:r>
                    </a:p>
                  </a:txBody>
                  <a:tcPr marL="87086" marR="87086" marT="43561" marB="4356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L="87086" marR="87086" marT="43561" marB="4356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Times New Roman" pitchFamily="18" charset="0"/>
                          <a:ea typeface="HG創英角ｺﾞｼｯｸUB" pitchFamily="49" charset="-128"/>
                        </a:rPr>
                        <a:t>所属･役職</a:t>
                      </a:r>
                    </a:p>
                  </a:txBody>
                  <a:tcPr marL="87086" marR="87086" marT="43561" marB="4356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L="87086" marR="87086" marT="43561" marB="4356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91296388"/>
                  </a:ext>
                </a:extLst>
              </a:tr>
              <a:tr h="45973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HG創英角ｺﾞｼｯｸUB" pitchFamily="49" charset="-128"/>
                          <a:ea typeface="HG創英角ｺﾞｼｯｸUB" pitchFamily="49" charset="-128"/>
                        </a:rPr>
                        <a:t>氏　名　　</a:t>
                      </a:r>
                    </a:p>
                  </a:txBody>
                  <a:tcPr marL="87086" marR="87086" marT="43561" marB="4356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L="87086" marR="87086" marT="43561" marB="4356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142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Black" pitchFamily="34" charset="0"/>
                          <a:ea typeface="HG創英角ｺﾞｼｯｸUB" pitchFamily="49" charset="-128"/>
                        </a:rPr>
                        <a:t>E-Mail</a:t>
                      </a:r>
                      <a:endParaRPr kumimoji="1" lang="ja-JP" altLang="en-US" sz="11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L="87086" marR="87086" marT="43561" marB="4356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100" b="0" i="0" u="none" strike="noStrike" cap="none" normalizeH="0" baseline="0" dirty="0">
                          <a:ln>
                            <a:noFill/>
                          </a:ln>
                          <a:solidFill>
                            <a:schemeClr val="tx1"/>
                          </a:solidFill>
                          <a:effectLst/>
                          <a:latin typeface="Times New Roman" pitchFamily="18" charset="0"/>
                          <a:ea typeface="HG創英角ｺﾞｼｯｸUB" pitchFamily="49" charset="-128"/>
                        </a:rPr>
                        <a:t>　　　　　　</a:t>
                      </a:r>
                    </a:p>
                  </a:txBody>
                  <a:tcPr marL="87086" marR="87086" marT="43561" marB="4356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sp>
        <p:nvSpPr>
          <p:cNvPr id="2" name="テキスト ボックス 1"/>
          <p:cNvSpPr txBox="1"/>
          <p:nvPr/>
        </p:nvSpPr>
        <p:spPr>
          <a:xfrm>
            <a:off x="411523" y="5987760"/>
            <a:ext cx="4679793" cy="297454"/>
          </a:xfrm>
          <a:prstGeom prst="rect">
            <a:avLst/>
          </a:prstGeom>
          <a:noFill/>
        </p:spPr>
        <p:txBody>
          <a:bodyPr wrap="square" rtlCol="0">
            <a:spAutoFit/>
          </a:bodyPr>
          <a:lstStyle/>
          <a:p>
            <a:pPr defTabSz="870875" fontAlgn="base">
              <a:spcBef>
                <a:spcPct val="20000"/>
              </a:spcBef>
              <a:spcAft>
                <a:spcPct val="0"/>
              </a:spcAft>
            </a:pPr>
            <a:r>
              <a:rPr lang="en-US" altLang="ja-JP" sz="1333" b="1" dirty="0">
                <a:solidFill>
                  <a:prstClr val="black"/>
                </a:solidFill>
                <a:latin typeface="HG創英角ｺﾞｼｯｸUB" panose="020B0909000000000000" pitchFamily="49" charset="-128"/>
                <a:ea typeface="HG創英角ｺﾞｼｯｸUB" panose="020B0909000000000000" pitchFamily="49" charset="-128"/>
              </a:rPr>
              <a:t>※</a:t>
            </a:r>
            <a:r>
              <a:rPr lang="ja-JP" altLang="en-US" sz="1333" b="1" dirty="0">
                <a:solidFill>
                  <a:prstClr val="black"/>
                </a:solidFill>
                <a:latin typeface="HG創英角ｺﾞｼｯｸUB" panose="020B0909000000000000" pitchFamily="49" charset="-128"/>
                <a:ea typeface="HG創英角ｺﾞｼｯｸUB" panose="020B0909000000000000" pitchFamily="49" charset="-128"/>
              </a:rPr>
              <a:t>会場の都合のため１社２名様限りでお願いいたします。</a:t>
            </a:r>
          </a:p>
        </p:txBody>
      </p:sp>
      <p:graphicFrame>
        <p:nvGraphicFramePr>
          <p:cNvPr id="22" name="Group 106">
            <a:extLst>
              <a:ext uri="{FF2B5EF4-FFF2-40B4-BE49-F238E27FC236}">
                <a16:creationId xmlns:a16="http://schemas.microsoft.com/office/drawing/2014/main" id="{D81F7AAB-09FA-466E-ABEB-C6E5ECB5D600}"/>
              </a:ext>
            </a:extLst>
          </p:cNvPr>
          <p:cNvGraphicFramePr>
            <a:graphicFrameLocks noGrp="1"/>
          </p:cNvGraphicFramePr>
          <p:nvPr/>
        </p:nvGraphicFramePr>
        <p:xfrm>
          <a:off x="323274" y="4894414"/>
          <a:ext cx="6226286" cy="1132453"/>
        </p:xfrm>
        <a:graphic>
          <a:graphicData uri="http://schemas.openxmlformats.org/drawingml/2006/table">
            <a:tbl>
              <a:tblPr/>
              <a:tblGrid>
                <a:gridCol w="857143">
                  <a:extLst>
                    <a:ext uri="{9D8B030D-6E8A-4147-A177-3AD203B41FA5}">
                      <a16:colId xmlns:a16="http://schemas.microsoft.com/office/drawing/2014/main" val="20000"/>
                    </a:ext>
                  </a:extLst>
                </a:gridCol>
                <a:gridCol w="2256000">
                  <a:extLst>
                    <a:ext uri="{9D8B030D-6E8A-4147-A177-3AD203B41FA5}">
                      <a16:colId xmlns:a16="http://schemas.microsoft.com/office/drawing/2014/main" val="20001"/>
                    </a:ext>
                  </a:extLst>
                </a:gridCol>
                <a:gridCol w="857143">
                  <a:extLst>
                    <a:ext uri="{9D8B030D-6E8A-4147-A177-3AD203B41FA5}">
                      <a16:colId xmlns:a16="http://schemas.microsoft.com/office/drawing/2014/main" val="20002"/>
                    </a:ext>
                  </a:extLst>
                </a:gridCol>
                <a:gridCol w="2256000">
                  <a:extLst>
                    <a:ext uri="{9D8B030D-6E8A-4147-A177-3AD203B41FA5}">
                      <a16:colId xmlns:a16="http://schemas.microsoft.com/office/drawing/2014/main" val="20003"/>
                    </a:ext>
                  </a:extLst>
                </a:gridCol>
              </a:tblGrid>
              <a:tr h="26129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HG創英角ｺﾞｼｯｸUB" pitchFamily="49" charset="-128"/>
                          <a:ea typeface="HG創英角ｺﾞｼｯｸUB" pitchFamily="49" charset="-128"/>
                        </a:rPr>
                        <a:t>ふりがな</a:t>
                      </a:r>
                    </a:p>
                  </a:txBody>
                  <a:tcPr marL="87086" marR="87086" marT="43561" marB="4356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L="87086" marR="87086" marT="43561" marB="4356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Times New Roman" pitchFamily="18" charset="0"/>
                          <a:ea typeface="HG創英角ｺﾞｼｯｸUB" pitchFamily="49" charset="-128"/>
                        </a:rPr>
                        <a:t>所属･役職</a:t>
                      </a:r>
                    </a:p>
                  </a:txBody>
                  <a:tcPr marL="87086" marR="87086" marT="43561" marB="4356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L="87086" marR="87086" marT="43561" marB="4356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91296388"/>
                  </a:ext>
                </a:extLst>
              </a:tr>
              <a:tr h="45973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HG創英角ｺﾞｼｯｸUB" pitchFamily="49" charset="-128"/>
                          <a:ea typeface="HG創英角ｺﾞｼｯｸUB" pitchFamily="49" charset="-128"/>
                        </a:rPr>
                        <a:t>氏　名　　</a:t>
                      </a:r>
                    </a:p>
                  </a:txBody>
                  <a:tcPr marL="87086" marR="87086" marT="43561" marB="4356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L="87086" marR="87086" marT="43561" marB="4356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142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Black" pitchFamily="34" charset="0"/>
                          <a:ea typeface="HG創英角ｺﾞｼｯｸUB" pitchFamily="49" charset="-128"/>
                        </a:rPr>
                        <a:t>E-Mail</a:t>
                      </a:r>
                      <a:endParaRPr kumimoji="1" lang="ja-JP" altLang="en-US" sz="11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L="87086" marR="87086" marT="43561" marB="4356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100" b="0" i="0" u="none" strike="noStrike" cap="none" normalizeH="0" baseline="0" dirty="0">
                          <a:ln>
                            <a:noFill/>
                          </a:ln>
                          <a:solidFill>
                            <a:schemeClr val="tx1"/>
                          </a:solidFill>
                          <a:effectLst/>
                          <a:latin typeface="Times New Roman" pitchFamily="18" charset="0"/>
                          <a:ea typeface="HG創英角ｺﾞｼｯｸUB" pitchFamily="49" charset="-128"/>
                        </a:rPr>
                        <a:t>　　　　　　</a:t>
                      </a:r>
                    </a:p>
                  </a:txBody>
                  <a:tcPr marL="87086" marR="87086" marT="43561" marB="4356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sp>
        <p:nvSpPr>
          <p:cNvPr id="21" name="Text Box 5">
            <a:extLst>
              <a:ext uri="{FF2B5EF4-FFF2-40B4-BE49-F238E27FC236}">
                <a16:creationId xmlns:a16="http://schemas.microsoft.com/office/drawing/2014/main" id="{4C7AF743-9C19-48B7-B3B0-9467F3A8B467}"/>
              </a:ext>
            </a:extLst>
          </p:cNvPr>
          <p:cNvSpPr txBox="1">
            <a:spLocks noChangeArrowheads="1"/>
          </p:cNvSpPr>
          <p:nvPr/>
        </p:nvSpPr>
        <p:spPr bwMode="auto">
          <a:xfrm>
            <a:off x="3698929" y="7149244"/>
            <a:ext cx="2826415" cy="4716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ct val="120000"/>
              </a:lnSpc>
            </a:pPr>
            <a:r>
              <a:rPr lang="ja-JP" altLang="en-US" sz="1100" b="1" u="none" dirty="0">
                <a:latin typeface="+mn-ea"/>
                <a:ea typeface="+mn-ea"/>
              </a:rPr>
              <a:t>申込書に所定事項をご記入の上、</a:t>
            </a:r>
            <a:endParaRPr lang="en-US" altLang="ja-JP" sz="1100" b="1" u="none" dirty="0">
              <a:latin typeface="+mn-ea"/>
              <a:ea typeface="+mn-ea"/>
            </a:endParaRPr>
          </a:p>
          <a:p>
            <a:pPr eaLnBrk="1" hangingPunct="1">
              <a:lnSpc>
                <a:spcPct val="120000"/>
              </a:lnSpc>
            </a:pPr>
            <a:r>
              <a:rPr lang="ja-JP" altLang="en-US" sz="1100" b="1" u="none" dirty="0">
                <a:latin typeface="+mn-ea"/>
                <a:ea typeface="+mn-ea"/>
              </a:rPr>
              <a:t>ＦＡＸまたは電子メールにてお申込み下さい。</a:t>
            </a:r>
          </a:p>
        </p:txBody>
      </p:sp>
      <p:sp>
        <p:nvSpPr>
          <p:cNvPr id="23" name="Text Box 6">
            <a:extLst>
              <a:ext uri="{FF2B5EF4-FFF2-40B4-BE49-F238E27FC236}">
                <a16:creationId xmlns:a16="http://schemas.microsoft.com/office/drawing/2014/main" id="{182574DC-F1E1-4E5E-8637-D4F99C12BFD2}"/>
              </a:ext>
            </a:extLst>
          </p:cNvPr>
          <p:cNvSpPr txBox="1">
            <a:spLocks noChangeArrowheads="1"/>
          </p:cNvSpPr>
          <p:nvPr/>
        </p:nvSpPr>
        <p:spPr bwMode="auto">
          <a:xfrm>
            <a:off x="3356992" y="7714818"/>
            <a:ext cx="3645024" cy="20405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ct val="120000"/>
              </a:lnSpc>
            </a:pPr>
            <a:r>
              <a:rPr lang="ja-JP" altLang="en-US" sz="1400" u="none" dirty="0">
                <a:ea typeface="HG創英角ｺﾞｼｯｸUB" pitchFamily="49" charset="-128"/>
              </a:rPr>
              <a:t>石川県商工労働部産業政策課</a:t>
            </a:r>
            <a:endParaRPr lang="en-US" altLang="ja-JP" sz="1400" u="none" dirty="0">
              <a:ea typeface="HG創英角ｺﾞｼｯｸUB" pitchFamily="49" charset="-128"/>
            </a:endParaRPr>
          </a:p>
          <a:p>
            <a:pPr eaLnBrk="1" hangingPunct="1">
              <a:lnSpc>
                <a:spcPct val="120000"/>
              </a:lnSpc>
            </a:pPr>
            <a:r>
              <a:rPr lang="ja-JP" altLang="en-US" sz="1400" u="none" dirty="0">
                <a:ea typeface="HG創英角ｺﾞｼｯｸUB" pitchFamily="49" charset="-128"/>
              </a:rPr>
              <a:t>　機械・繊維・食品産業グループ</a:t>
            </a:r>
            <a:endParaRPr lang="en-US" altLang="ja-JP" sz="1400" u="none" dirty="0">
              <a:ea typeface="HG創英角ｺﾞｼｯｸUB" pitchFamily="49" charset="-128"/>
            </a:endParaRPr>
          </a:p>
          <a:p>
            <a:pPr eaLnBrk="1" hangingPunct="1">
              <a:lnSpc>
                <a:spcPct val="120000"/>
              </a:lnSpc>
            </a:pPr>
            <a:r>
              <a:rPr lang="ja-JP" altLang="en-US" sz="1400" u="none" dirty="0">
                <a:latin typeface="HG創英角ｺﾞｼｯｸUB" panose="020B0909000000000000" pitchFamily="49" charset="-128"/>
                <a:ea typeface="HG創英角ｺﾞｼｯｸUB" pitchFamily="49" charset="-128"/>
              </a:rPr>
              <a:t>　　　　　　枝久保、井田、高山、中川</a:t>
            </a:r>
          </a:p>
          <a:p>
            <a:pPr eaLnBrk="1" hangingPunct="1">
              <a:lnSpc>
                <a:spcPct val="120000"/>
              </a:lnSpc>
            </a:pPr>
            <a:r>
              <a:rPr lang="ja-JP" altLang="en-US" sz="1400" b="1" u="none" dirty="0">
                <a:latin typeface="HG創英角ｺﾞｼｯｸUB" panose="020B0909000000000000" pitchFamily="49" charset="-128"/>
                <a:ea typeface="HG創英角ｺﾞｼｯｸUB" panose="020B0909000000000000" pitchFamily="49" charset="-128"/>
              </a:rPr>
              <a:t>　　</a:t>
            </a:r>
            <a:r>
              <a:rPr lang="ja-JP" altLang="en-US" sz="1400" u="none" dirty="0">
                <a:latin typeface="HG創英角ｺﾞｼｯｸUB" panose="020B0909000000000000" pitchFamily="49" charset="-128"/>
                <a:ea typeface="HG創英角ｺﾞｼｯｸUB" panose="020B0909000000000000" pitchFamily="49" charset="-128"/>
              </a:rPr>
              <a:t>ＴＥＬ（０７６）２２５－１５０７</a:t>
            </a:r>
            <a:endParaRPr lang="en-US" altLang="ja-JP" sz="1400" u="none" dirty="0">
              <a:latin typeface="HG創英角ｺﾞｼｯｸUB" panose="020B0909000000000000" pitchFamily="49" charset="-128"/>
              <a:ea typeface="HG創英角ｺﾞｼｯｸUB" panose="020B0909000000000000" pitchFamily="49" charset="-128"/>
            </a:endParaRPr>
          </a:p>
          <a:p>
            <a:pPr eaLnBrk="1" hangingPunct="1">
              <a:lnSpc>
                <a:spcPct val="120000"/>
              </a:lnSpc>
            </a:pPr>
            <a:r>
              <a:rPr lang="ja-JP" altLang="en-US" sz="1050" u="none" dirty="0">
                <a:latin typeface="+mn-ea"/>
                <a:ea typeface="+mn-ea"/>
              </a:rPr>
              <a:t>　　　　　〒</a:t>
            </a:r>
            <a:r>
              <a:rPr lang="en-US" altLang="ja-JP" sz="1050" u="none" dirty="0">
                <a:latin typeface="+mn-ea"/>
                <a:ea typeface="+mn-ea"/>
              </a:rPr>
              <a:t>920-8580</a:t>
            </a:r>
            <a:r>
              <a:rPr lang="ja-JP" altLang="en-US" sz="1050" u="none" dirty="0">
                <a:latin typeface="+mn-ea"/>
                <a:ea typeface="+mn-ea"/>
              </a:rPr>
              <a:t>　金沢市鞍月</a:t>
            </a:r>
            <a:r>
              <a:rPr lang="en-US" altLang="ja-JP" sz="1050" u="none" dirty="0">
                <a:latin typeface="+mn-ea"/>
                <a:ea typeface="+mn-ea"/>
              </a:rPr>
              <a:t>1-1</a:t>
            </a:r>
            <a:r>
              <a:rPr lang="ja-JP" altLang="en-US" sz="1050" u="none" dirty="0">
                <a:latin typeface="+mn-ea"/>
                <a:ea typeface="+mn-ea"/>
              </a:rPr>
              <a:t>　</a:t>
            </a:r>
            <a:r>
              <a:rPr lang="ja-JP" altLang="en-US" sz="900" u="none" dirty="0">
                <a:latin typeface="+mn-ea"/>
                <a:ea typeface="+mn-ea"/>
              </a:rPr>
              <a:t>　　</a:t>
            </a:r>
            <a:endParaRPr lang="en-US" altLang="ja-JP" sz="900" u="none" dirty="0">
              <a:latin typeface="+mn-ea"/>
              <a:ea typeface="+mn-ea"/>
            </a:endParaRPr>
          </a:p>
          <a:p>
            <a:pPr eaLnBrk="1" hangingPunct="1">
              <a:lnSpc>
                <a:spcPct val="120000"/>
              </a:lnSpc>
            </a:pPr>
            <a:endParaRPr lang="en-US" altLang="ja-JP" sz="900" u="none" dirty="0">
              <a:latin typeface="+mn-ea"/>
              <a:ea typeface="+mn-ea"/>
            </a:endParaRPr>
          </a:p>
          <a:p>
            <a:pPr eaLnBrk="1" hangingPunct="1">
              <a:lnSpc>
                <a:spcPct val="120000"/>
              </a:lnSpc>
            </a:pPr>
            <a:r>
              <a:rPr lang="ja-JP" altLang="en-US" sz="1600" b="1" u="none" dirty="0">
                <a:latin typeface="Garamond" pitchFamily="18" charset="0"/>
                <a:ea typeface="HG創英角ｺﾞｼｯｸUB" pitchFamily="49" charset="-128"/>
              </a:rPr>
              <a:t>ＦＡＸ  （０７６）２２５－１５１４</a:t>
            </a:r>
            <a:endParaRPr lang="en-US" altLang="ja-JP" sz="1600" b="1" u="none" dirty="0">
              <a:latin typeface="Garamond" pitchFamily="18" charset="0"/>
              <a:ea typeface="HG創英角ｺﾞｼｯｸUB" pitchFamily="49" charset="-128"/>
            </a:endParaRPr>
          </a:p>
          <a:p>
            <a:pPr eaLnBrk="1" hangingPunct="1">
              <a:lnSpc>
                <a:spcPct val="120000"/>
              </a:lnSpc>
            </a:pPr>
            <a:r>
              <a:rPr lang="en-US" altLang="ja-JP" sz="1400" u="none" dirty="0">
                <a:latin typeface="Arial Black" pitchFamily="34" charset="0"/>
                <a:ea typeface="HGSｺﾞｼｯｸE" pitchFamily="50" charset="-128"/>
              </a:rPr>
              <a:t>Mail</a:t>
            </a:r>
            <a:r>
              <a:rPr lang="ja-JP" altLang="en-US" sz="1400" u="none" dirty="0">
                <a:latin typeface="Arial Black" pitchFamily="34" charset="0"/>
                <a:ea typeface="HGSｺﾞｼｯｸE" pitchFamily="50" charset="-128"/>
              </a:rPr>
              <a:t>：</a:t>
            </a:r>
            <a:r>
              <a:rPr lang="en-US" altLang="ja-JP" sz="1400" u="none" dirty="0">
                <a:latin typeface="Arial Black" pitchFamily="34" charset="0"/>
                <a:ea typeface="HGSｺﾞｼｯｸE" pitchFamily="50" charset="-128"/>
              </a:rPr>
              <a:t>syoukou@pref.ishikawa.lg.jp</a:t>
            </a:r>
            <a:endParaRPr lang="ja-JP" altLang="en-US" sz="1400" u="none" dirty="0">
              <a:latin typeface="Arial Black" pitchFamily="34" charset="0"/>
              <a:ea typeface="HGSｺﾞｼｯｸE" pitchFamily="50" charset="-128"/>
            </a:endParaRPr>
          </a:p>
        </p:txBody>
      </p:sp>
      <p:grpSp>
        <p:nvGrpSpPr>
          <p:cNvPr id="24" name="グループ化 23"/>
          <p:cNvGrpSpPr/>
          <p:nvPr/>
        </p:nvGrpSpPr>
        <p:grpSpPr>
          <a:xfrm>
            <a:off x="185946" y="7167076"/>
            <a:ext cx="3248847" cy="2616971"/>
            <a:chOff x="185946" y="7362271"/>
            <a:chExt cx="3248847" cy="2616971"/>
          </a:xfrm>
        </p:grpSpPr>
        <p:pic>
          <p:nvPicPr>
            <p:cNvPr id="25" name="図 1"/>
            <p:cNvPicPr>
              <a:picLocks noChangeAspect="1"/>
            </p:cNvPicPr>
            <p:nvPr/>
          </p:nvPicPr>
          <p:blipFill rotWithShape="1">
            <a:blip r:embed="rId2" cstate="print">
              <a:extLst>
                <a:ext uri="{28A0092B-C50C-407E-A947-70E740481C1C}">
                  <a14:useLocalDpi xmlns:a14="http://schemas.microsoft.com/office/drawing/2010/main" val="0"/>
                </a:ext>
              </a:extLst>
            </a:blip>
            <a:srcRect l="11128"/>
            <a:stretch/>
          </p:blipFill>
          <p:spPr bwMode="auto">
            <a:xfrm>
              <a:off x="190082" y="7723087"/>
              <a:ext cx="3200369" cy="2256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角丸四角形 25"/>
            <p:cNvSpPr/>
            <p:nvPr/>
          </p:nvSpPr>
          <p:spPr bwMode="auto">
            <a:xfrm>
              <a:off x="953431" y="9237761"/>
              <a:ext cx="591468" cy="148296"/>
            </a:xfrm>
            <a:prstGeom prst="roundRect">
              <a:avLst/>
            </a:prstGeom>
            <a:solidFill>
              <a:srgbClr val="E9E8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7" name="正方形/長方形 26"/>
            <p:cNvSpPr/>
            <p:nvPr/>
          </p:nvSpPr>
          <p:spPr bwMode="auto">
            <a:xfrm rot="1534616">
              <a:off x="943145" y="9190616"/>
              <a:ext cx="41146" cy="186870"/>
            </a:xfrm>
            <a:prstGeom prst="rect">
              <a:avLst/>
            </a:prstGeom>
            <a:solidFill>
              <a:srgbClr val="C8C9C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8" name="フリーフォーム 27"/>
            <p:cNvSpPr/>
            <p:nvPr/>
          </p:nvSpPr>
          <p:spPr bwMode="auto">
            <a:xfrm>
              <a:off x="1256023" y="9222332"/>
              <a:ext cx="93434" cy="172298"/>
            </a:xfrm>
            <a:custGeom>
              <a:avLst/>
              <a:gdLst>
                <a:gd name="connsiteX0" fmla="*/ 85725 w 145256"/>
                <a:gd name="connsiteY0" fmla="*/ 0 h 276225"/>
                <a:gd name="connsiteX1" fmla="*/ 88106 w 145256"/>
                <a:gd name="connsiteY1" fmla="*/ 59531 h 276225"/>
                <a:gd name="connsiteX2" fmla="*/ 0 w 145256"/>
                <a:gd name="connsiteY2" fmla="*/ 276225 h 276225"/>
                <a:gd name="connsiteX3" fmla="*/ 69056 w 145256"/>
                <a:gd name="connsiteY3" fmla="*/ 269081 h 276225"/>
                <a:gd name="connsiteX4" fmla="*/ 145256 w 145256"/>
                <a:gd name="connsiteY4" fmla="*/ 47625 h 276225"/>
                <a:gd name="connsiteX5" fmla="*/ 145256 w 145256"/>
                <a:gd name="connsiteY5" fmla="*/ 28575 h 276225"/>
                <a:gd name="connsiteX6" fmla="*/ 142875 w 145256"/>
                <a:gd name="connsiteY6" fmla="*/ 9525 h 276225"/>
                <a:gd name="connsiteX7" fmla="*/ 85725 w 145256"/>
                <a:gd name="connsiteY7" fmla="*/ 0 h 276225"/>
                <a:gd name="connsiteX0" fmla="*/ 85725 w 145256"/>
                <a:gd name="connsiteY0" fmla="*/ 0 h 290512"/>
                <a:gd name="connsiteX1" fmla="*/ 88106 w 145256"/>
                <a:gd name="connsiteY1" fmla="*/ 59531 h 290512"/>
                <a:gd name="connsiteX2" fmla="*/ 0 w 145256"/>
                <a:gd name="connsiteY2" fmla="*/ 276225 h 290512"/>
                <a:gd name="connsiteX3" fmla="*/ 57150 w 145256"/>
                <a:gd name="connsiteY3" fmla="*/ 290512 h 290512"/>
                <a:gd name="connsiteX4" fmla="*/ 145256 w 145256"/>
                <a:gd name="connsiteY4" fmla="*/ 47625 h 290512"/>
                <a:gd name="connsiteX5" fmla="*/ 145256 w 145256"/>
                <a:gd name="connsiteY5" fmla="*/ 28575 h 290512"/>
                <a:gd name="connsiteX6" fmla="*/ 142875 w 145256"/>
                <a:gd name="connsiteY6" fmla="*/ 9525 h 290512"/>
                <a:gd name="connsiteX7" fmla="*/ 85725 w 145256"/>
                <a:gd name="connsiteY7" fmla="*/ 0 h 290512"/>
                <a:gd name="connsiteX0" fmla="*/ 85725 w 145256"/>
                <a:gd name="connsiteY0" fmla="*/ 0 h 290512"/>
                <a:gd name="connsiteX1" fmla="*/ 88106 w 145256"/>
                <a:gd name="connsiteY1" fmla="*/ 59531 h 290512"/>
                <a:gd name="connsiteX2" fmla="*/ 0 w 145256"/>
                <a:gd name="connsiteY2" fmla="*/ 283368 h 290512"/>
                <a:gd name="connsiteX3" fmla="*/ 57150 w 145256"/>
                <a:gd name="connsiteY3" fmla="*/ 290512 h 290512"/>
                <a:gd name="connsiteX4" fmla="*/ 145256 w 145256"/>
                <a:gd name="connsiteY4" fmla="*/ 47625 h 290512"/>
                <a:gd name="connsiteX5" fmla="*/ 145256 w 145256"/>
                <a:gd name="connsiteY5" fmla="*/ 28575 h 290512"/>
                <a:gd name="connsiteX6" fmla="*/ 142875 w 145256"/>
                <a:gd name="connsiteY6" fmla="*/ 9525 h 290512"/>
                <a:gd name="connsiteX7" fmla="*/ 85725 w 145256"/>
                <a:gd name="connsiteY7" fmla="*/ 0 h 290512"/>
                <a:gd name="connsiteX0" fmla="*/ 85725 w 145256"/>
                <a:gd name="connsiteY0" fmla="*/ 0 h 290512"/>
                <a:gd name="connsiteX1" fmla="*/ 88106 w 145256"/>
                <a:gd name="connsiteY1" fmla="*/ 59531 h 290512"/>
                <a:gd name="connsiteX2" fmla="*/ 50006 w 145256"/>
                <a:gd name="connsiteY2" fmla="*/ 154780 h 290512"/>
                <a:gd name="connsiteX3" fmla="*/ 0 w 145256"/>
                <a:gd name="connsiteY3" fmla="*/ 283368 h 290512"/>
                <a:gd name="connsiteX4" fmla="*/ 57150 w 145256"/>
                <a:gd name="connsiteY4" fmla="*/ 290512 h 290512"/>
                <a:gd name="connsiteX5" fmla="*/ 145256 w 145256"/>
                <a:gd name="connsiteY5" fmla="*/ 47625 h 290512"/>
                <a:gd name="connsiteX6" fmla="*/ 145256 w 145256"/>
                <a:gd name="connsiteY6" fmla="*/ 28575 h 290512"/>
                <a:gd name="connsiteX7" fmla="*/ 142875 w 145256"/>
                <a:gd name="connsiteY7" fmla="*/ 9525 h 290512"/>
                <a:gd name="connsiteX8" fmla="*/ 85725 w 145256"/>
                <a:gd name="connsiteY8" fmla="*/ 0 h 290512"/>
                <a:gd name="connsiteX0" fmla="*/ 97631 w 157162"/>
                <a:gd name="connsiteY0" fmla="*/ 0 h 297656"/>
                <a:gd name="connsiteX1" fmla="*/ 100012 w 157162"/>
                <a:gd name="connsiteY1" fmla="*/ 59531 h 297656"/>
                <a:gd name="connsiteX2" fmla="*/ 61912 w 157162"/>
                <a:gd name="connsiteY2" fmla="*/ 154780 h 297656"/>
                <a:gd name="connsiteX3" fmla="*/ 0 w 157162"/>
                <a:gd name="connsiteY3" fmla="*/ 297656 h 297656"/>
                <a:gd name="connsiteX4" fmla="*/ 69056 w 157162"/>
                <a:gd name="connsiteY4" fmla="*/ 290512 h 297656"/>
                <a:gd name="connsiteX5" fmla="*/ 157162 w 157162"/>
                <a:gd name="connsiteY5" fmla="*/ 47625 h 297656"/>
                <a:gd name="connsiteX6" fmla="*/ 157162 w 157162"/>
                <a:gd name="connsiteY6" fmla="*/ 28575 h 297656"/>
                <a:gd name="connsiteX7" fmla="*/ 154781 w 157162"/>
                <a:gd name="connsiteY7" fmla="*/ 9525 h 297656"/>
                <a:gd name="connsiteX8" fmla="*/ 97631 w 157162"/>
                <a:gd name="connsiteY8" fmla="*/ 0 h 297656"/>
                <a:gd name="connsiteX0" fmla="*/ 97631 w 157162"/>
                <a:gd name="connsiteY0" fmla="*/ 17130 h 314786"/>
                <a:gd name="connsiteX1" fmla="*/ 100012 w 157162"/>
                <a:gd name="connsiteY1" fmla="*/ 76661 h 314786"/>
                <a:gd name="connsiteX2" fmla="*/ 61912 w 157162"/>
                <a:gd name="connsiteY2" fmla="*/ 171910 h 314786"/>
                <a:gd name="connsiteX3" fmla="*/ 0 w 157162"/>
                <a:gd name="connsiteY3" fmla="*/ 314786 h 314786"/>
                <a:gd name="connsiteX4" fmla="*/ 69056 w 157162"/>
                <a:gd name="connsiteY4" fmla="*/ 307642 h 314786"/>
                <a:gd name="connsiteX5" fmla="*/ 157162 w 157162"/>
                <a:gd name="connsiteY5" fmla="*/ 64755 h 314786"/>
                <a:gd name="connsiteX6" fmla="*/ 157162 w 157162"/>
                <a:gd name="connsiteY6" fmla="*/ 45705 h 314786"/>
                <a:gd name="connsiteX7" fmla="*/ 146117 w 157162"/>
                <a:gd name="connsiteY7" fmla="*/ 0 h 314786"/>
                <a:gd name="connsiteX8" fmla="*/ 97631 w 157162"/>
                <a:gd name="connsiteY8" fmla="*/ 17130 h 314786"/>
                <a:gd name="connsiteX0" fmla="*/ 86802 w 157162"/>
                <a:gd name="connsiteY0" fmla="*/ 0 h 324312"/>
                <a:gd name="connsiteX1" fmla="*/ 100012 w 157162"/>
                <a:gd name="connsiteY1" fmla="*/ 86187 h 324312"/>
                <a:gd name="connsiteX2" fmla="*/ 61912 w 157162"/>
                <a:gd name="connsiteY2" fmla="*/ 181436 h 324312"/>
                <a:gd name="connsiteX3" fmla="*/ 0 w 157162"/>
                <a:gd name="connsiteY3" fmla="*/ 324312 h 324312"/>
                <a:gd name="connsiteX4" fmla="*/ 69056 w 157162"/>
                <a:gd name="connsiteY4" fmla="*/ 317168 h 324312"/>
                <a:gd name="connsiteX5" fmla="*/ 157162 w 157162"/>
                <a:gd name="connsiteY5" fmla="*/ 74281 h 324312"/>
                <a:gd name="connsiteX6" fmla="*/ 157162 w 157162"/>
                <a:gd name="connsiteY6" fmla="*/ 55231 h 324312"/>
                <a:gd name="connsiteX7" fmla="*/ 146117 w 157162"/>
                <a:gd name="connsiteY7" fmla="*/ 9526 h 324312"/>
                <a:gd name="connsiteX8" fmla="*/ 86802 w 157162"/>
                <a:gd name="connsiteY8" fmla="*/ 0 h 324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7162" h="324312">
                  <a:moveTo>
                    <a:pt x="86802" y="0"/>
                  </a:moveTo>
                  <a:cubicBezTo>
                    <a:pt x="87596" y="19844"/>
                    <a:pt x="99218" y="66343"/>
                    <a:pt x="100012" y="86187"/>
                  </a:cubicBezTo>
                  <a:lnTo>
                    <a:pt x="61912" y="181436"/>
                  </a:lnTo>
                  <a:lnTo>
                    <a:pt x="0" y="324312"/>
                  </a:lnTo>
                  <a:lnTo>
                    <a:pt x="69056" y="317168"/>
                  </a:lnTo>
                  <a:lnTo>
                    <a:pt x="157162" y="74281"/>
                  </a:lnTo>
                  <a:lnTo>
                    <a:pt x="157162" y="55231"/>
                  </a:lnTo>
                  <a:lnTo>
                    <a:pt x="146117" y="9526"/>
                  </a:lnTo>
                  <a:lnTo>
                    <a:pt x="86802" y="0"/>
                  </a:lnTo>
                  <a:close/>
                </a:path>
              </a:pathLst>
            </a:custGeom>
            <a:solidFill>
              <a:srgbClr val="C5C7C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9" name="角丸四角形 28"/>
            <p:cNvSpPr/>
            <p:nvPr/>
          </p:nvSpPr>
          <p:spPr bwMode="auto">
            <a:xfrm rot="2816698">
              <a:off x="1297168" y="9415202"/>
              <a:ext cx="434602" cy="35146"/>
            </a:xfrm>
            <a:prstGeom prst="roundRect">
              <a:avLst/>
            </a:prstGeom>
            <a:solidFill>
              <a:srgbClr val="E9E8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0" name="角丸四角形 29"/>
            <p:cNvSpPr/>
            <p:nvPr/>
          </p:nvSpPr>
          <p:spPr bwMode="auto">
            <a:xfrm rot="1852693">
              <a:off x="1657193" y="9605501"/>
              <a:ext cx="88291" cy="35145"/>
            </a:xfrm>
            <a:prstGeom prst="roundRect">
              <a:avLst/>
            </a:prstGeom>
            <a:solidFill>
              <a:srgbClr val="F58FA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1" name="フリーフォーム 30"/>
            <p:cNvSpPr/>
            <p:nvPr/>
          </p:nvSpPr>
          <p:spPr bwMode="auto">
            <a:xfrm>
              <a:off x="1373459" y="9234333"/>
              <a:ext cx="173154" cy="133723"/>
            </a:xfrm>
            <a:custGeom>
              <a:avLst/>
              <a:gdLst>
                <a:gd name="connsiteX0" fmla="*/ 0 w 330200"/>
                <a:gd name="connsiteY0" fmla="*/ 0 h 250825"/>
                <a:gd name="connsiteX1" fmla="*/ 311150 w 330200"/>
                <a:gd name="connsiteY1" fmla="*/ 250825 h 250825"/>
                <a:gd name="connsiteX2" fmla="*/ 330200 w 330200"/>
                <a:gd name="connsiteY2" fmla="*/ 231775 h 250825"/>
                <a:gd name="connsiteX3" fmla="*/ 0 w 330200"/>
                <a:gd name="connsiteY3" fmla="*/ 0 h 250825"/>
                <a:gd name="connsiteX0" fmla="*/ 0 w 330200"/>
                <a:gd name="connsiteY0" fmla="*/ 0 h 250825"/>
                <a:gd name="connsiteX1" fmla="*/ 311150 w 330200"/>
                <a:gd name="connsiteY1" fmla="*/ 250825 h 250825"/>
                <a:gd name="connsiteX2" fmla="*/ 330200 w 330200"/>
                <a:gd name="connsiteY2" fmla="*/ 231775 h 250825"/>
                <a:gd name="connsiteX3" fmla="*/ 72231 w 330200"/>
                <a:gd name="connsiteY3" fmla="*/ 42863 h 250825"/>
                <a:gd name="connsiteX4" fmla="*/ 0 w 330200"/>
                <a:gd name="connsiteY4" fmla="*/ 0 h 250825"/>
                <a:gd name="connsiteX0" fmla="*/ 0 w 320675"/>
                <a:gd name="connsiteY0" fmla="*/ 0 h 250825"/>
                <a:gd name="connsiteX1" fmla="*/ 311150 w 320675"/>
                <a:gd name="connsiteY1" fmla="*/ 250825 h 250825"/>
                <a:gd name="connsiteX2" fmla="*/ 320675 w 320675"/>
                <a:gd name="connsiteY2" fmla="*/ 238919 h 250825"/>
                <a:gd name="connsiteX3" fmla="*/ 72231 w 320675"/>
                <a:gd name="connsiteY3" fmla="*/ 42863 h 250825"/>
                <a:gd name="connsiteX4" fmla="*/ 0 w 320675"/>
                <a:gd name="connsiteY4" fmla="*/ 0 h 250825"/>
                <a:gd name="connsiteX0" fmla="*/ 0 w 320675"/>
                <a:gd name="connsiteY0" fmla="*/ 0 h 250825"/>
                <a:gd name="connsiteX1" fmla="*/ 311150 w 320675"/>
                <a:gd name="connsiteY1" fmla="*/ 250825 h 250825"/>
                <a:gd name="connsiteX2" fmla="*/ 320675 w 320675"/>
                <a:gd name="connsiteY2" fmla="*/ 238919 h 250825"/>
                <a:gd name="connsiteX3" fmla="*/ 69850 w 320675"/>
                <a:gd name="connsiteY3" fmla="*/ 28576 h 250825"/>
                <a:gd name="connsiteX4" fmla="*/ 0 w 320675"/>
                <a:gd name="connsiteY4" fmla="*/ 0 h 250825"/>
                <a:gd name="connsiteX0" fmla="*/ 0 w 320675"/>
                <a:gd name="connsiteY0" fmla="*/ 0 h 250825"/>
                <a:gd name="connsiteX1" fmla="*/ 311150 w 320675"/>
                <a:gd name="connsiteY1" fmla="*/ 250825 h 250825"/>
                <a:gd name="connsiteX2" fmla="*/ 320675 w 320675"/>
                <a:gd name="connsiteY2" fmla="*/ 238919 h 250825"/>
                <a:gd name="connsiteX3" fmla="*/ 60325 w 320675"/>
                <a:gd name="connsiteY3" fmla="*/ 35719 h 250825"/>
                <a:gd name="connsiteX4" fmla="*/ 0 w 320675"/>
                <a:gd name="connsiteY4" fmla="*/ 0 h 250825"/>
                <a:gd name="connsiteX0" fmla="*/ 0 w 320675"/>
                <a:gd name="connsiteY0" fmla="*/ 0 h 250825"/>
                <a:gd name="connsiteX1" fmla="*/ 311150 w 320675"/>
                <a:gd name="connsiteY1" fmla="*/ 250825 h 250825"/>
                <a:gd name="connsiteX2" fmla="*/ 320675 w 320675"/>
                <a:gd name="connsiteY2" fmla="*/ 238919 h 250825"/>
                <a:gd name="connsiteX3" fmla="*/ 60325 w 320675"/>
                <a:gd name="connsiteY3" fmla="*/ 35719 h 250825"/>
                <a:gd name="connsiteX4" fmla="*/ 0 w 320675"/>
                <a:gd name="connsiteY4" fmla="*/ 0 h 250825"/>
                <a:gd name="connsiteX0" fmla="*/ 0 w 320675"/>
                <a:gd name="connsiteY0" fmla="*/ 0 h 248444"/>
                <a:gd name="connsiteX1" fmla="*/ 311150 w 320675"/>
                <a:gd name="connsiteY1" fmla="*/ 248444 h 248444"/>
                <a:gd name="connsiteX2" fmla="*/ 320675 w 320675"/>
                <a:gd name="connsiteY2" fmla="*/ 238919 h 248444"/>
                <a:gd name="connsiteX3" fmla="*/ 60325 w 320675"/>
                <a:gd name="connsiteY3" fmla="*/ 35719 h 248444"/>
                <a:gd name="connsiteX4" fmla="*/ 0 w 320675"/>
                <a:gd name="connsiteY4" fmla="*/ 0 h 2484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675" h="248444">
                  <a:moveTo>
                    <a:pt x="0" y="0"/>
                  </a:moveTo>
                  <a:lnTo>
                    <a:pt x="311150" y="248444"/>
                  </a:lnTo>
                  <a:lnTo>
                    <a:pt x="320675" y="238919"/>
                  </a:lnTo>
                  <a:lnTo>
                    <a:pt x="60325" y="35719"/>
                  </a:lnTo>
                  <a:cubicBezTo>
                    <a:pt x="30692" y="7144"/>
                    <a:pt x="20108" y="11906"/>
                    <a:pt x="0" y="0"/>
                  </a:cubicBezTo>
                  <a:close/>
                </a:path>
              </a:pathLst>
            </a:custGeom>
            <a:solidFill>
              <a:srgbClr val="F58FA5"/>
            </a:solidFill>
            <a:ln>
              <a:solidFill>
                <a:srgbClr val="C8CC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2" name="テキスト ボックス 13"/>
            <p:cNvSpPr txBox="1">
              <a:spLocks noChangeArrowheads="1"/>
            </p:cNvSpPr>
            <p:nvPr/>
          </p:nvSpPr>
          <p:spPr bwMode="auto">
            <a:xfrm>
              <a:off x="1881184" y="8973187"/>
              <a:ext cx="957672" cy="40011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r>
                <a:rPr lang="ja-JP" altLang="en-US" sz="2000" b="1" dirty="0">
                  <a:latin typeface="Meiryo UI" panose="020B0604030504040204" pitchFamily="50" charset="-128"/>
                  <a:ea typeface="Meiryo UI" panose="020B0604030504040204" pitchFamily="50" charset="-128"/>
                </a:rPr>
                <a:t>金沢駅</a:t>
              </a:r>
            </a:p>
          </p:txBody>
        </p:sp>
        <p:sp>
          <p:nvSpPr>
            <p:cNvPr id="33" name="テキスト ボックス 32"/>
            <p:cNvSpPr txBox="1"/>
            <p:nvPr/>
          </p:nvSpPr>
          <p:spPr bwMode="auto">
            <a:xfrm>
              <a:off x="345772" y="8815203"/>
              <a:ext cx="1037551" cy="224765"/>
            </a:xfrm>
            <a:prstGeom prst="rect">
              <a:avLst/>
            </a:prstGeom>
            <a:noFill/>
          </p:spPr>
          <p:txBody>
            <a:bodyPr wrap="square">
              <a:spAutoFit/>
            </a:bodyPr>
            <a:lstStyle/>
            <a:p>
              <a:pPr algn="ctr">
                <a:defRPr/>
              </a:pPr>
              <a:r>
                <a:rPr lang="ja-JP" altLang="en-US" sz="1050" b="1" dirty="0">
                  <a:latin typeface="Meiryo UI" panose="020B0604030504040204" pitchFamily="50" charset="-128"/>
                  <a:ea typeface="Meiryo UI" panose="020B0604030504040204" pitchFamily="50" charset="-128"/>
                </a:rPr>
                <a:t>北國銀行本店</a:t>
              </a:r>
            </a:p>
          </p:txBody>
        </p:sp>
        <p:sp>
          <p:nvSpPr>
            <p:cNvPr id="34" name="正方形/長方形 33"/>
            <p:cNvSpPr/>
            <p:nvPr/>
          </p:nvSpPr>
          <p:spPr bwMode="auto">
            <a:xfrm rot="2199434">
              <a:off x="294245" y="8342844"/>
              <a:ext cx="138009" cy="187727"/>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5" name="テキスト ボックス 17"/>
            <p:cNvSpPr txBox="1">
              <a:spLocks noChangeArrowheads="1"/>
            </p:cNvSpPr>
            <p:nvPr/>
          </p:nvSpPr>
          <p:spPr bwMode="auto">
            <a:xfrm>
              <a:off x="185946" y="7362271"/>
              <a:ext cx="3168000" cy="292388"/>
            </a:xfrm>
            <a:prstGeom prst="rect">
              <a:avLst/>
            </a:prstGeom>
            <a:solidFill>
              <a:srgbClr val="FF0000"/>
            </a:solidFill>
            <a:ln w="19050">
              <a:solidFill>
                <a:srgbClr val="FF0000"/>
              </a:solidFill>
              <a:miter lim="800000"/>
              <a:headEnd/>
              <a:tailEnd/>
            </a:ln>
          </p:spPr>
          <p:txBody>
            <a:bodyPr wrap="squar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r>
                <a:rPr lang="ja-JP" altLang="en-US" sz="1300" dirty="0">
                  <a:solidFill>
                    <a:schemeClr val="bg1"/>
                  </a:solidFill>
                  <a:latin typeface="Meiryo UI" panose="020B0604030504040204" pitchFamily="50" charset="-128"/>
                  <a:ea typeface="Meiryo UI" panose="020B0604030504040204" pitchFamily="50" charset="-128"/>
                </a:rPr>
                <a:t>ＴＫＰガーデンシティ</a:t>
              </a:r>
              <a:r>
                <a:rPr lang="en-US" altLang="ja-JP" sz="1300" dirty="0">
                  <a:solidFill>
                    <a:schemeClr val="bg1"/>
                  </a:solidFill>
                  <a:latin typeface="Meiryo UI" panose="020B0604030504040204" pitchFamily="50" charset="-128"/>
                  <a:ea typeface="Meiryo UI" panose="020B0604030504040204" pitchFamily="50" charset="-128"/>
                </a:rPr>
                <a:t>PREMIUM</a:t>
              </a:r>
              <a:r>
                <a:rPr lang="ja-JP" altLang="en-US" sz="1300" dirty="0">
                  <a:solidFill>
                    <a:schemeClr val="bg1"/>
                  </a:solidFill>
                  <a:latin typeface="Meiryo UI" panose="020B0604030504040204" pitchFamily="50" charset="-128"/>
                  <a:ea typeface="Meiryo UI" panose="020B0604030504040204" pitchFamily="50" charset="-128"/>
                </a:rPr>
                <a:t>金沢駅西口</a:t>
              </a:r>
            </a:p>
          </p:txBody>
        </p:sp>
        <p:sp>
          <p:nvSpPr>
            <p:cNvPr id="36" name="テキスト ボックス 35"/>
            <p:cNvSpPr txBox="1"/>
            <p:nvPr/>
          </p:nvSpPr>
          <p:spPr bwMode="auto">
            <a:xfrm>
              <a:off x="2566099" y="8495295"/>
              <a:ext cx="868694" cy="224765"/>
            </a:xfrm>
            <a:prstGeom prst="rect">
              <a:avLst/>
            </a:prstGeom>
            <a:noFill/>
          </p:spPr>
          <p:txBody>
            <a:bodyPr wrap="none">
              <a:spAutoFit/>
            </a:bodyPr>
            <a:lstStyle/>
            <a:p>
              <a:pPr algn="ctr">
                <a:defRPr/>
              </a:pPr>
              <a:r>
                <a:rPr lang="ja-JP" altLang="en-US" sz="1050" b="1" dirty="0">
                  <a:latin typeface="Meiryo UI" panose="020B0604030504040204" pitchFamily="50" charset="-128"/>
                  <a:ea typeface="Meiryo UI" panose="020B0604030504040204" pitchFamily="50" charset="-128"/>
                </a:rPr>
                <a:t>金沢フォーラス</a:t>
              </a:r>
            </a:p>
          </p:txBody>
        </p:sp>
        <p:sp>
          <p:nvSpPr>
            <p:cNvPr id="37" name="正方形/長方形 36"/>
            <p:cNvSpPr/>
            <p:nvPr/>
          </p:nvSpPr>
          <p:spPr>
            <a:xfrm>
              <a:off x="717573" y="8798714"/>
              <a:ext cx="254936" cy="59679"/>
            </a:xfrm>
            <a:prstGeom prst="rect">
              <a:avLst/>
            </a:prstGeom>
            <a:solidFill>
              <a:srgbClr val="CAC59D"/>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38" name="正方形/長方形 37"/>
            <p:cNvSpPr/>
            <p:nvPr/>
          </p:nvSpPr>
          <p:spPr>
            <a:xfrm>
              <a:off x="2929522" y="8780147"/>
              <a:ext cx="318670" cy="59679"/>
            </a:xfrm>
            <a:prstGeom prst="rect">
              <a:avLst/>
            </a:prstGeom>
            <a:solidFill>
              <a:srgbClr val="CAC59D"/>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39" name="正方形/長方形 38"/>
            <p:cNvSpPr/>
            <p:nvPr/>
          </p:nvSpPr>
          <p:spPr>
            <a:xfrm>
              <a:off x="2138081" y="9289930"/>
              <a:ext cx="293790" cy="122004"/>
            </a:xfrm>
            <a:prstGeom prst="rect">
              <a:avLst/>
            </a:prstGeom>
            <a:solidFill>
              <a:srgbClr val="B384DA"/>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40" name="正方形/長方形 39"/>
            <p:cNvSpPr/>
            <p:nvPr/>
          </p:nvSpPr>
          <p:spPr>
            <a:xfrm>
              <a:off x="343987" y="7752437"/>
              <a:ext cx="1022140" cy="284400"/>
            </a:xfrm>
            <a:prstGeom prst="rect">
              <a:avLst/>
            </a:prstGeom>
            <a:solidFill>
              <a:srgbClr val="E8E7C9"/>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41" name="正方形/長方形 40"/>
            <p:cNvSpPr/>
            <p:nvPr/>
          </p:nvSpPr>
          <p:spPr>
            <a:xfrm rot="2223668">
              <a:off x="745780" y="7877905"/>
              <a:ext cx="504000" cy="36000"/>
            </a:xfrm>
            <a:prstGeom prst="rect">
              <a:avLst/>
            </a:prstGeom>
            <a:solidFill>
              <a:srgbClr val="C9C9CB"/>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cxnSp>
          <p:nvCxnSpPr>
            <p:cNvPr id="42" name="直線コネクタ 41"/>
            <p:cNvCxnSpPr/>
            <p:nvPr/>
          </p:nvCxnSpPr>
          <p:spPr bwMode="auto">
            <a:xfrm flipH="1">
              <a:off x="419736" y="7663130"/>
              <a:ext cx="552773" cy="70674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43" name="正方形/長方形 42"/>
            <p:cNvSpPr/>
            <p:nvPr/>
          </p:nvSpPr>
          <p:spPr>
            <a:xfrm rot="7719911">
              <a:off x="659966" y="7924713"/>
              <a:ext cx="504000" cy="36000"/>
            </a:xfrm>
            <a:prstGeom prst="rect">
              <a:avLst/>
            </a:prstGeom>
            <a:solidFill>
              <a:srgbClr val="C9C9CB"/>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44" name="正方形/長方形 43"/>
            <p:cNvSpPr/>
            <p:nvPr/>
          </p:nvSpPr>
          <p:spPr>
            <a:xfrm rot="2196163">
              <a:off x="273825" y="8012515"/>
              <a:ext cx="144000" cy="36000"/>
            </a:xfrm>
            <a:prstGeom prst="rect">
              <a:avLst/>
            </a:prstGeom>
            <a:solidFill>
              <a:srgbClr val="C9C9CB"/>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grpSp>
      <p:sp>
        <p:nvSpPr>
          <p:cNvPr id="45" name="テキスト ボックス 44"/>
          <p:cNvSpPr txBox="1"/>
          <p:nvPr/>
        </p:nvSpPr>
        <p:spPr>
          <a:xfrm>
            <a:off x="106485" y="9404596"/>
            <a:ext cx="3283966" cy="400110"/>
          </a:xfrm>
          <a:prstGeom prst="rect">
            <a:avLst/>
          </a:prstGeom>
          <a:solidFill>
            <a:schemeClr val="bg1"/>
          </a:solidFill>
        </p:spPr>
        <p:txBody>
          <a:bodyPr wrap="square" rtlCol="0">
            <a:spAutoFit/>
          </a:bodyPr>
          <a:lstStyle/>
          <a:p>
            <a:r>
              <a:rPr lang="ja-JP" altLang="en-US" sz="1000" dirty="0">
                <a:latin typeface="Meiryo UI" panose="020B0604030504040204" pitchFamily="50" charset="-128"/>
                <a:ea typeface="Meiryo UI" panose="020B0604030504040204" pitchFamily="50" charset="-128"/>
              </a:rPr>
              <a:t>お車でお越しの際は、駐車料の会社様ご負担をお願いします。</a:t>
            </a:r>
            <a:br>
              <a:rPr lang="ja-JP" altLang="en-US" sz="1000" dirty="0">
                <a:latin typeface="Meiryo UI" panose="020B0604030504040204" pitchFamily="50" charset="-128"/>
                <a:ea typeface="Meiryo UI" panose="020B0604030504040204" pitchFamily="50" charset="-128"/>
              </a:rPr>
            </a:br>
            <a:r>
              <a:rPr lang="ja-JP" altLang="en-US" sz="1000" dirty="0">
                <a:latin typeface="Meiryo UI" panose="020B0604030504040204" pitchFamily="50" charset="-128"/>
                <a:ea typeface="Meiryo UI" panose="020B0604030504040204" pitchFamily="50" charset="-128"/>
              </a:rPr>
              <a:t>会場近辺の駐車場や料金については、ご確認をお願いします。</a:t>
            </a:r>
            <a:endParaRPr kumimoji="1" lang="ja-JP" altLang="en-US" sz="1000" dirty="0">
              <a:latin typeface="Meiryo UI" panose="020B0604030504040204" pitchFamily="50" charset="-128"/>
              <a:ea typeface="Meiryo UI" panose="020B0604030504040204" pitchFamily="50" charset="-128"/>
            </a:endParaRPr>
          </a:p>
        </p:txBody>
      </p:sp>
      <p:sp>
        <p:nvSpPr>
          <p:cNvPr id="46" name="フローチャート: 結合子 45"/>
          <p:cNvSpPr>
            <a:spLocks noChangeAspect="1"/>
          </p:cNvSpPr>
          <p:nvPr/>
        </p:nvSpPr>
        <p:spPr>
          <a:xfrm>
            <a:off x="785837" y="8577775"/>
            <a:ext cx="72000" cy="72000"/>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47" name="フローチャート: 結合子 46"/>
          <p:cNvSpPr>
            <a:spLocks noChangeAspect="1"/>
          </p:cNvSpPr>
          <p:nvPr/>
        </p:nvSpPr>
        <p:spPr>
          <a:xfrm>
            <a:off x="2420896" y="8730175"/>
            <a:ext cx="72000" cy="72000"/>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48" name="フローチャート: 結合子 47"/>
          <p:cNvSpPr>
            <a:spLocks noChangeAspect="1"/>
          </p:cNvSpPr>
          <p:nvPr/>
        </p:nvSpPr>
        <p:spPr>
          <a:xfrm>
            <a:off x="3068960" y="8542796"/>
            <a:ext cx="72000" cy="72000"/>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49" name="テキスト ボックス 48">
            <a:extLst>
              <a:ext uri="{FF2B5EF4-FFF2-40B4-BE49-F238E27FC236}">
                <a16:creationId xmlns:a16="http://schemas.microsoft.com/office/drawing/2014/main" id="{103529B2-0DE5-48AC-AF6D-644165E6850E}"/>
              </a:ext>
            </a:extLst>
          </p:cNvPr>
          <p:cNvSpPr txBox="1"/>
          <p:nvPr/>
        </p:nvSpPr>
        <p:spPr>
          <a:xfrm>
            <a:off x="152636" y="6321152"/>
            <a:ext cx="6707285" cy="592470"/>
          </a:xfrm>
          <a:prstGeom prst="rect">
            <a:avLst/>
          </a:prstGeom>
          <a:noFill/>
        </p:spPr>
        <p:txBody>
          <a:bodyPr wrap="none">
            <a:spAutoFit/>
          </a:bodyPr>
          <a:lstStyle/>
          <a:p>
            <a:pPr>
              <a:defRPr/>
            </a:pPr>
            <a:r>
              <a:rPr lang="en-US" altLang="ja-JP" sz="850" u="none" dirty="0">
                <a:latin typeface="AR P丸ゴシック体M" pitchFamily="50" charset="-128"/>
                <a:ea typeface="AR P丸ゴシック体M" pitchFamily="50" charset="-128"/>
              </a:rPr>
              <a:t>【</a:t>
            </a:r>
            <a:r>
              <a:rPr lang="ja-JP" altLang="en-US" sz="850" u="none" dirty="0">
                <a:latin typeface="AR P丸ゴシック体M" pitchFamily="50" charset="-128"/>
                <a:ea typeface="AR P丸ゴシック体M" pitchFamily="50" charset="-128"/>
              </a:rPr>
              <a:t>個人情報の取り扱いについて</a:t>
            </a:r>
            <a:r>
              <a:rPr lang="en-US" altLang="ja-JP" sz="850" u="none" dirty="0">
                <a:latin typeface="AR P丸ゴシック体M" pitchFamily="50" charset="-128"/>
                <a:ea typeface="AR P丸ゴシック体M" pitchFamily="50" charset="-128"/>
              </a:rPr>
              <a:t>】</a:t>
            </a:r>
          </a:p>
          <a:p>
            <a:pPr>
              <a:defRPr/>
            </a:pPr>
            <a:r>
              <a:rPr lang="ja-JP" altLang="en-US" sz="800" u="none" dirty="0">
                <a:latin typeface="AR P丸ゴシック体M" pitchFamily="50" charset="-128"/>
                <a:ea typeface="AR P丸ゴシック体M" pitchFamily="50" charset="-128"/>
              </a:rPr>
              <a:t>セミナーご応募の際にお伺いする個人情報は、石川県で実施する事業で使用します（参加者名簿の作成、セミナー開催に関する連絡及び情報提供等）。</a:t>
            </a:r>
            <a:endParaRPr lang="en-US" altLang="ja-JP" sz="800" u="none" dirty="0">
              <a:latin typeface="AR P丸ゴシック体M" pitchFamily="50" charset="-128"/>
              <a:ea typeface="AR P丸ゴシック体M" pitchFamily="50" charset="-128"/>
            </a:endParaRPr>
          </a:p>
          <a:p>
            <a:pPr>
              <a:defRPr/>
            </a:pPr>
            <a:r>
              <a:rPr lang="ja-JP" altLang="en-US" sz="800" u="none" dirty="0">
                <a:latin typeface="AR P丸ゴシック体M" pitchFamily="50" charset="-128"/>
                <a:ea typeface="AR P丸ゴシック体M" pitchFamily="50" charset="-128"/>
              </a:rPr>
              <a:t>また、お客様の同意がある場合及び法令等に基づく要請があった場合を除き、当該個人情報の第三者への提供または開示をいたしません。</a:t>
            </a:r>
            <a:endParaRPr lang="en-US" altLang="ja-JP" sz="800" u="none" dirty="0">
              <a:latin typeface="AR P丸ゴシック体M" pitchFamily="50" charset="-128"/>
              <a:ea typeface="AR P丸ゴシック体M" pitchFamily="50" charset="-128"/>
            </a:endParaRPr>
          </a:p>
          <a:p>
            <a:pPr>
              <a:defRPr/>
            </a:pPr>
            <a:r>
              <a:rPr lang="ja-JP" altLang="en-US" sz="800" u="none" dirty="0">
                <a:latin typeface="AR P丸ゴシック体M" pitchFamily="50" charset="-128"/>
                <a:ea typeface="AR P丸ゴシック体M" pitchFamily="50" charset="-128"/>
              </a:rPr>
              <a:t>ご提供いただいた個人情報を正確に処理するように努めます。</a:t>
            </a:r>
          </a:p>
        </p:txBody>
      </p:sp>
    </p:spTree>
    <p:extLst>
      <p:ext uri="{BB962C8B-B14F-4D97-AF65-F5344CB8AC3E}">
        <p14:creationId xmlns:p14="http://schemas.microsoft.com/office/powerpoint/2010/main" val="938717520"/>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0000"/>
        </a:solidFill>
        <a:ln>
          <a:noFill/>
        </a:ln>
      </a:spPr>
      <a:bodyPr tIns="288000" rtlCol="0" anchor="ctr"/>
      <a:lstStyle>
        <a:defPPr algn="ctr">
          <a:defRPr kumimoji="0" sz="2400" kern="0" dirty="0" smtClean="0">
            <a:solidFill>
              <a:srgbClr val="FFFFFF"/>
            </a:solidFill>
            <a:latin typeface="Meiryo UI" panose="020B0604030504040204" pitchFamily="50" charset="-128"/>
            <a:ea typeface="Meiryo UI" panose="020B0604030504040204" pitchFamily="50" charset="-128"/>
            <a:cs typeface="Aria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