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2" r:id="rId2"/>
  </p:sldIdLst>
  <p:sldSz cx="7200900" cy="10261600"/>
  <p:notesSz cx="6735763" cy="9866313"/>
  <p:defaultText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32">
          <p15:clr>
            <a:srgbClr val="A4A3A4"/>
          </p15:clr>
        </p15:guide>
        <p15:guide id="2" pos="226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田中　宏和" initials="田中"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5FB"/>
    <a:srgbClr val="0150FF"/>
    <a:srgbClr val="DCE6F2"/>
    <a:srgbClr val="FDEADA"/>
    <a:srgbClr val="EAFDDF"/>
    <a:srgbClr val="EBF1DE"/>
    <a:srgbClr val="CCFFCC"/>
    <a:srgbClr val="FFFFCC"/>
    <a:srgbClr val="FF00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5FD028-1D69-4D89-A593-0EB75DCD6257}" v="128" dt="2021-08-09T23:05:23.29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86" autoAdjust="0"/>
    <p:restoredTop sz="94660"/>
  </p:normalViewPr>
  <p:slideViewPr>
    <p:cSldViewPr>
      <p:cViewPr varScale="1">
        <p:scale>
          <a:sx n="47" d="100"/>
          <a:sy n="47" d="100"/>
        </p:scale>
        <p:origin x="2214" y="36"/>
      </p:cViewPr>
      <p:guideLst>
        <p:guide orient="horz" pos="3232"/>
        <p:guide pos="226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13"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9413" cy="495300"/>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34" tIns="45717" rIns="91434" bIns="45717" rtlCol="0"/>
          <a:lstStyle>
            <a:lvl1pPr algn="r">
              <a:defRPr sz="1200"/>
            </a:lvl1pPr>
          </a:lstStyle>
          <a:p>
            <a:fld id="{DA685E68-331B-4E99-B819-98F6FAA87134}" type="datetimeFigureOut">
              <a:rPr kumimoji="1" lang="ja-JP" altLang="en-US" smtClean="0"/>
              <a:t>2022/7/20</a:t>
            </a:fld>
            <a:endParaRPr kumimoji="1" lang="ja-JP" altLang="en-US"/>
          </a:p>
        </p:txBody>
      </p:sp>
      <p:sp>
        <p:nvSpPr>
          <p:cNvPr id="4" name="スライド イメージ プレースホルダー 3"/>
          <p:cNvSpPr>
            <a:spLocks noGrp="1" noRot="1" noChangeAspect="1"/>
          </p:cNvSpPr>
          <p:nvPr>
            <p:ph type="sldImg" idx="2"/>
          </p:nvPr>
        </p:nvSpPr>
        <p:spPr>
          <a:xfrm>
            <a:off x="2200275" y="1233488"/>
            <a:ext cx="2335213" cy="3328987"/>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73101" y="4748213"/>
            <a:ext cx="5389563" cy="3884612"/>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013"/>
            <a:ext cx="2919413" cy="495300"/>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34" tIns="45717" rIns="91434" bIns="45717" rtlCol="0" anchor="b"/>
          <a:lstStyle>
            <a:lvl1pPr algn="r">
              <a:defRPr sz="1200"/>
            </a:lvl1pPr>
          </a:lstStyle>
          <a:p>
            <a:fld id="{B648E0AC-CC16-4869-93C2-7DEBD8005DB7}" type="slidenum">
              <a:rPr kumimoji="1" lang="ja-JP" altLang="en-US" smtClean="0"/>
              <a:t>‹#›</a:t>
            </a:fld>
            <a:endParaRPr kumimoji="1" lang="ja-JP" altLang="en-US"/>
          </a:p>
        </p:txBody>
      </p:sp>
    </p:spTree>
    <p:extLst>
      <p:ext uri="{BB962C8B-B14F-4D97-AF65-F5344CB8AC3E}">
        <p14:creationId xmlns:p14="http://schemas.microsoft.com/office/powerpoint/2010/main" val="29952926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648E0AC-CC16-4869-93C2-7DEBD8005DB7}" type="slidenum">
              <a:rPr kumimoji="1" lang="ja-JP" altLang="en-US" smtClean="0"/>
              <a:t>1</a:t>
            </a:fld>
            <a:endParaRPr kumimoji="1" lang="ja-JP" altLang="en-US"/>
          </a:p>
        </p:txBody>
      </p:sp>
    </p:spTree>
    <p:extLst>
      <p:ext uri="{BB962C8B-B14F-4D97-AF65-F5344CB8AC3E}">
        <p14:creationId xmlns:p14="http://schemas.microsoft.com/office/powerpoint/2010/main" val="3213222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40068" y="3187753"/>
            <a:ext cx="6120766" cy="219959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80136" y="5814909"/>
            <a:ext cx="5040630" cy="2622409"/>
          </a:xfrm>
        </p:spPr>
        <p:txBody>
          <a:bodyPr/>
          <a:lstStyle>
            <a:lvl1pPr marL="0" indent="0" algn="ctr">
              <a:buNone/>
              <a:defRPr>
                <a:solidFill>
                  <a:schemeClr val="tx1">
                    <a:tint val="75000"/>
                  </a:schemeClr>
                </a:solidFill>
              </a:defRPr>
            </a:lvl1pPr>
            <a:lvl2pPr marL="464349" indent="0" algn="ctr">
              <a:buNone/>
              <a:defRPr>
                <a:solidFill>
                  <a:schemeClr val="tx1">
                    <a:tint val="75000"/>
                  </a:schemeClr>
                </a:solidFill>
              </a:defRPr>
            </a:lvl2pPr>
            <a:lvl3pPr marL="928698" indent="0" algn="ctr">
              <a:buNone/>
              <a:defRPr>
                <a:solidFill>
                  <a:schemeClr val="tx1">
                    <a:tint val="75000"/>
                  </a:schemeClr>
                </a:solidFill>
              </a:defRPr>
            </a:lvl3pPr>
            <a:lvl4pPr marL="1393046" indent="0" algn="ctr">
              <a:buNone/>
              <a:defRPr>
                <a:solidFill>
                  <a:schemeClr val="tx1">
                    <a:tint val="75000"/>
                  </a:schemeClr>
                </a:solidFill>
              </a:defRPr>
            </a:lvl4pPr>
            <a:lvl5pPr marL="1857395" indent="0" algn="ctr">
              <a:buNone/>
              <a:defRPr>
                <a:solidFill>
                  <a:schemeClr val="tx1">
                    <a:tint val="75000"/>
                  </a:schemeClr>
                </a:solidFill>
              </a:defRPr>
            </a:lvl5pPr>
            <a:lvl6pPr marL="2321744" indent="0" algn="ctr">
              <a:buNone/>
              <a:defRPr>
                <a:solidFill>
                  <a:schemeClr val="tx1">
                    <a:tint val="75000"/>
                  </a:schemeClr>
                </a:solidFill>
              </a:defRPr>
            </a:lvl6pPr>
            <a:lvl7pPr marL="2786093" indent="0" algn="ctr">
              <a:buNone/>
              <a:defRPr>
                <a:solidFill>
                  <a:schemeClr val="tx1">
                    <a:tint val="75000"/>
                  </a:schemeClr>
                </a:solidFill>
              </a:defRPr>
            </a:lvl7pPr>
            <a:lvl8pPr marL="3250441" indent="0" algn="ctr">
              <a:buNone/>
              <a:defRPr>
                <a:solidFill>
                  <a:schemeClr val="tx1">
                    <a:tint val="75000"/>
                  </a:schemeClr>
                </a:solidFill>
              </a:defRPr>
            </a:lvl8pPr>
            <a:lvl9pPr marL="371479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2022/7/20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4234650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2022/7/20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622038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915489" y="548715"/>
            <a:ext cx="1215153" cy="1167257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70038" y="548715"/>
            <a:ext cx="3525441" cy="116725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2022/7/20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5308023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2022/7/20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908767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68822" y="6594028"/>
            <a:ext cx="6120766" cy="2038068"/>
          </a:xfrm>
        </p:spPr>
        <p:txBody>
          <a:bodyPr anchor="t"/>
          <a:lstStyle>
            <a:lvl1pPr algn="l">
              <a:defRPr sz="41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68822" y="4349306"/>
            <a:ext cx="6120766" cy="2244724"/>
          </a:xfrm>
        </p:spPr>
        <p:txBody>
          <a:bodyPr anchor="b"/>
          <a:lstStyle>
            <a:lvl1pPr marL="0" indent="0">
              <a:buNone/>
              <a:defRPr sz="2000">
                <a:solidFill>
                  <a:schemeClr val="tx1">
                    <a:tint val="75000"/>
                  </a:schemeClr>
                </a:solidFill>
              </a:defRPr>
            </a:lvl1pPr>
            <a:lvl2pPr marL="464349" indent="0">
              <a:buNone/>
              <a:defRPr sz="1900">
                <a:solidFill>
                  <a:schemeClr val="tx1">
                    <a:tint val="75000"/>
                  </a:schemeClr>
                </a:solidFill>
              </a:defRPr>
            </a:lvl2pPr>
            <a:lvl3pPr marL="928698" indent="0">
              <a:buNone/>
              <a:defRPr sz="1600">
                <a:solidFill>
                  <a:schemeClr val="tx1">
                    <a:tint val="75000"/>
                  </a:schemeClr>
                </a:solidFill>
              </a:defRPr>
            </a:lvl3pPr>
            <a:lvl4pPr marL="1393046" indent="0">
              <a:buNone/>
              <a:defRPr sz="1400">
                <a:solidFill>
                  <a:schemeClr val="tx1">
                    <a:tint val="75000"/>
                  </a:schemeClr>
                </a:solidFill>
              </a:defRPr>
            </a:lvl4pPr>
            <a:lvl5pPr marL="1857395" indent="0">
              <a:buNone/>
              <a:defRPr sz="1400">
                <a:solidFill>
                  <a:schemeClr val="tx1">
                    <a:tint val="75000"/>
                  </a:schemeClr>
                </a:solidFill>
              </a:defRPr>
            </a:lvl5pPr>
            <a:lvl6pPr marL="2321744" indent="0">
              <a:buNone/>
              <a:defRPr sz="1400">
                <a:solidFill>
                  <a:schemeClr val="tx1">
                    <a:tint val="75000"/>
                  </a:schemeClr>
                </a:solidFill>
              </a:defRPr>
            </a:lvl6pPr>
            <a:lvl7pPr marL="2786093" indent="0">
              <a:buNone/>
              <a:defRPr sz="1400">
                <a:solidFill>
                  <a:schemeClr val="tx1">
                    <a:tint val="75000"/>
                  </a:schemeClr>
                </a:solidFill>
              </a:defRPr>
            </a:lvl7pPr>
            <a:lvl8pPr marL="3250441" indent="0">
              <a:buNone/>
              <a:defRPr sz="1400">
                <a:solidFill>
                  <a:schemeClr val="tx1">
                    <a:tint val="75000"/>
                  </a:schemeClr>
                </a:solidFill>
              </a:defRPr>
            </a:lvl8pPr>
            <a:lvl9pPr marL="371479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5CA056CF-0E2A-49ED-A903-9217649B0161}" type="datetimeFigureOut">
              <a:rPr kumimoji="1" lang="ja-JP" altLang="en-US" smtClean="0"/>
              <a:t>2022/7/20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228396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70037"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760348" y="3192500"/>
            <a:ext cx="2370296" cy="9028784"/>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2022/7/20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88347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6" y="410943"/>
            <a:ext cx="6480810" cy="1710267"/>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8" y="2296989"/>
            <a:ext cx="318164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60048" y="3254257"/>
            <a:ext cx="318164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657960" y="2296989"/>
            <a:ext cx="3182898" cy="957273"/>
          </a:xfrm>
        </p:spPr>
        <p:txBody>
          <a:bodyPr anchor="b"/>
          <a:lstStyle>
            <a:lvl1pPr marL="0" indent="0">
              <a:buNone/>
              <a:defRPr sz="2400" b="1"/>
            </a:lvl1pPr>
            <a:lvl2pPr marL="464349" indent="0">
              <a:buNone/>
              <a:defRPr sz="2000" b="1"/>
            </a:lvl2pPr>
            <a:lvl3pPr marL="928698" indent="0">
              <a:buNone/>
              <a:defRPr sz="1900" b="1"/>
            </a:lvl3pPr>
            <a:lvl4pPr marL="1393046" indent="0">
              <a:buNone/>
              <a:defRPr sz="1600" b="1"/>
            </a:lvl4pPr>
            <a:lvl5pPr marL="1857395" indent="0">
              <a:buNone/>
              <a:defRPr sz="1600" b="1"/>
            </a:lvl5pPr>
            <a:lvl6pPr marL="2321744" indent="0">
              <a:buNone/>
              <a:defRPr sz="1600" b="1"/>
            </a:lvl6pPr>
            <a:lvl7pPr marL="2786093" indent="0">
              <a:buNone/>
              <a:defRPr sz="1600" b="1"/>
            </a:lvl7pPr>
            <a:lvl8pPr marL="3250441" indent="0">
              <a:buNone/>
              <a:defRPr sz="1600" b="1"/>
            </a:lvl8pPr>
            <a:lvl9pPr marL="371479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657960" y="3254257"/>
            <a:ext cx="3182898" cy="5912297"/>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CA056CF-0E2A-49ED-A903-9217649B0161}" type="datetimeFigureOut">
              <a:rPr kumimoji="1" lang="ja-JP" altLang="en-US" smtClean="0"/>
              <a:t>2022/7/20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7709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CA056CF-0E2A-49ED-A903-9217649B0161}" type="datetimeFigureOut">
              <a:rPr kumimoji="1" lang="ja-JP" altLang="en-US" smtClean="0"/>
              <a:t>2022/7/20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1452836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CA056CF-0E2A-49ED-A903-9217649B0161}" type="datetimeFigureOut">
              <a:rPr kumimoji="1" lang="ja-JP" altLang="en-US" smtClean="0"/>
              <a:t>2022/7/20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949953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0049" y="408566"/>
            <a:ext cx="2369047" cy="173877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815355" y="408569"/>
            <a:ext cx="4025504" cy="8757991"/>
          </a:xfrm>
        </p:spPr>
        <p:txBody>
          <a:bodyPr/>
          <a:lstStyle>
            <a:lvl1pPr>
              <a:defRPr sz="33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60049" y="2147336"/>
            <a:ext cx="2369047" cy="701922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2022/7/20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44151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11426" y="7183122"/>
            <a:ext cx="4320540" cy="848009"/>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411426" y="916893"/>
            <a:ext cx="4320540" cy="6156960"/>
          </a:xfrm>
        </p:spPr>
        <p:txBody>
          <a:bodyPr/>
          <a:lstStyle>
            <a:lvl1pPr marL="0" indent="0">
              <a:buNone/>
              <a:defRPr sz="3300"/>
            </a:lvl1pPr>
            <a:lvl2pPr marL="464349" indent="0">
              <a:buNone/>
              <a:defRPr sz="2800"/>
            </a:lvl2pPr>
            <a:lvl3pPr marL="928698" indent="0">
              <a:buNone/>
              <a:defRPr sz="2400"/>
            </a:lvl3pPr>
            <a:lvl4pPr marL="1393046" indent="0">
              <a:buNone/>
              <a:defRPr sz="2000"/>
            </a:lvl4pPr>
            <a:lvl5pPr marL="1857395" indent="0">
              <a:buNone/>
              <a:defRPr sz="2000"/>
            </a:lvl5pPr>
            <a:lvl6pPr marL="2321744" indent="0">
              <a:buNone/>
              <a:defRPr sz="2000"/>
            </a:lvl6pPr>
            <a:lvl7pPr marL="2786093" indent="0">
              <a:buNone/>
              <a:defRPr sz="2000"/>
            </a:lvl7pPr>
            <a:lvl8pPr marL="3250441" indent="0">
              <a:buNone/>
              <a:defRPr sz="2000"/>
            </a:lvl8pPr>
            <a:lvl9pPr marL="3714790" indent="0">
              <a:buNone/>
              <a:defRPr sz="2000"/>
            </a:lvl9pPr>
          </a:lstStyle>
          <a:p>
            <a:endParaRPr kumimoji="1" lang="ja-JP" altLang="en-US"/>
          </a:p>
        </p:txBody>
      </p:sp>
      <p:sp>
        <p:nvSpPr>
          <p:cNvPr id="4" name="テキスト プレースホルダー 3"/>
          <p:cNvSpPr>
            <a:spLocks noGrp="1"/>
          </p:cNvSpPr>
          <p:nvPr>
            <p:ph type="body" sz="half" idx="2"/>
          </p:nvPr>
        </p:nvSpPr>
        <p:spPr>
          <a:xfrm>
            <a:off x="1411426" y="8031132"/>
            <a:ext cx="4320540" cy="1204311"/>
          </a:xfrm>
        </p:spPr>
        <p:txBody>
          <a:bodyPr/>
          <a:lstStyle>
            <a:lvl1pPr marL="0" indent="0">
              <a:buNone/>
              <a:defRPr sz="1400"/>
            </a:lvl1pPr>
            <a:lvl2pPr marL="464349" indent="0">
              <a:buNone/>
              <a:defRPr sz="1200"/>
            </a:lvl2pPr>
            <a:lvl3pPr marL="928698" indent="0">
              <a:buNone/>
              <a:defRPr sz="1000"/>
            </a:lvl3pPr>
            <a:lvl4pPr marL="1393046" indent="0">
              <a:buNone/>
              <a:defRPr sz="900"/>
            </a:lvl4pPr>
            <a:lvl5pPr marL="1857395" indent="0">
              <a:buNone/>
              <a:defRPr sz="900"/>
            </a:lvl5pPr>
            <a:lvl6pPr marL="2321744" indent="0">
              <a:buNone/>
              <a:defRPr sz="900"/>
            </a:lvl6pPr>
            <a:lvl7pPr marL="2786093" indent="0">
              <a:buNone/>
              <a:defRPr sz="900"/>
            </a:lvl7pPr>
            <a:lvl8pPr marL="3250441" indent="0">
              <a:buNone/>
              <a:defRPr sz="900"/>
            </a:lvl8pPr>
            <a:lvl9pPr marL="371479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CA056CF-0E2A-49ED-A903-9217649B0161}" type="datetimeFigureOut">
              <a:rPr kumimoji="1" lang="ja-JP" altLang="en-US" smtClean="0"/>
              <a:t>2022/7/20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268528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60046" y="410943"/>
            <a:ext cx="6480810" cy="1710267"/>
          </a:xfrm>
          <a:prstGeom prst="rect">
            <a:avLst/>
          </a:prstGeom>
        </p:spPr>
        <p:txBody>
          <a:bodyPr vert="horz" lIns="92870" tIns="46435" rIns="92870" bIns="4643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60046" y="2394380"/>
            <a:ext cx="6480810" cy="6772181"/>
          </a:xfrm>
          <a:prstGeom prst="rect">
            <a:avLst/>
          </a:prstGeom>
        </p:spPr>
        <p:txBody>
          <a:bodyPr vert="horz" lIns="92870" tIns="46435" rIns="92870" bIns="4643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60047" y="9510987"/>
            <a:ext cx="1680211" cy="546334"/>
          </a:xfrm>
          <a:prstGeom prst="rect">
            <a:avLst/>
          </a:prstGeom>
        </p:spPr>
        <p:txBody>
          <a:bodyPr vert="horz" lIns="92870" tIns="46435" rIns="92870" bIns="46435" rtlCol="0" anchor="ctr"/>
          <a:lstStyle>
            <a:lvl1pPr algn="l">
              <a:defRPr sz="1200">
                <a:solidFill>
                  <a:schemeClr val="tx1">
                    <a:tint val="75000"/>
                  </a:schemeClr>
                </a:solidFill>
              </a:defRPr>
            </a:lvl1pPr>
          </a:lstStyle>
          <a:p>
            <a:fld id="{5CA056CF-0E2A-49ED-A903-9217649B0161}" type="datetimeFigureOut">
              <a:rPr kumimoji="1" lang="ja-JP" altLang="en-US" smtClean="0"/>
              <a:t>2022/7/20</a:t>
            </a:fld>
            <a:endParaRPr kumimoji="1" lang="ja-JP" altLang="en-US"/>
          </a:p>
        </p:txBody>
      </p:sp>
      <p:sp>
        <p:nvSpPr>
          <p:cNvPr id="5" name="フッター プレースホルダー 4"/>
          <p:cNvSpPr>
            <a:spLocks noGrp="1"/>
          </p:cNvSpPr>
          <p:nvPr>
            <p:ph type="ftr" sz="quarter" idx="3"/>
          </p:nvPr>
        </p:nvSpPr>
        <p:spPr>
          <a:xfrm>
            <a:off x="2460310" y="9510987"/>
            <a:ext cx="2280285" cy="546334"/>
          </a:xfrm>
          <a:prstGeom prst="rect">
            <a:avLst/>
          </a:prstGeom>
        </p:spPr>
        <p:txBody>
          <a:bodyPr vert="horz" lIns="92870" tIns="46435" rIns="92870" bIns="46435"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160646" y="9510987"/>
            <a:ext cx="1680211" cy="546334"/>
          </a:xfrm>
          <a:prstGeom prst="rect">
            <a:avLst/>
          </a:prstGeom>
        </p:spPr>
        <p:txBody>
          <a:bodyPr vert="horz" lIns="92870" tIns="46435" rIns="92870" bIns="46435" rtlCol="0" anchor="ctr"/>
          <a:lstStyle>
            <a:lvl1pPr algn="r">
              <a:defRPr sz="1200">
                <a:solidFill>
                  <a:schemeClr val="tx1">
                    <a:tint val="75000"/>
                  </a:schemeClr>
                </a:solidFill>
              </a:defRPr>
            </a:lvl1pPr>
          </a:lstStyle>
          <a:p>
            <a:fld id="{CE62DA59-F38E-4C84-BA41-3AD340BEE2B7}" type="slidenum">
              <a:rPr kumimoji="1" lang="ja-JP" altLang="en-US" smtClean="0"/>
              <a:t>‹#›</a:t>
            </a:fld>
            <a:endParaRPr kumimoji="1" lang="ja-JP" altLang="en-US"/>
          </a:p>
        </p:txBody>
      </p:sp>
    </p:spTree>
    <p:extLst>
      <p:ext uri="{BB962C8B-B14F-4D97-AF65-F5344CB8AC3E}">
        <p14:creationId xmlns:p14="http://schemas.microsoft.com/office/powerpoint/2010/main" val="317221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28698" rtl="0" eaLnBrk="1" latinLnBrk="0" hangingPunct="1">
        <a:spcBef>
          <a:spcPct val="0"/>
        </a:spcBef>
        <a:buNone/>
        <a:defRPr kumimoji="1" sz="4500" kern="1200">
          <a:solidFill>
            <a:schemeClr val="tx1"/>
          </a:solidFill>
          <a:latin typeface="+mj-lt"/>
          <a:ea typeface="+mj-ea"/>
          <a:cs typeface="+mj-cs"/>
        </a:defRPr>
      </a:lvl1pPr>
    </p:titleStyle>
    <p:bodyStyle>
      <a:lvl1pPr marL="348261" indent="-348261" algn="l" defTabSz="928698" rtl="0" eaLnBrk="1" latinLnBrk="0" hangingPunct="1">
        <a:spcBef>
          <a:spcPct val="20000"/>
        </a:spcBef>
        <a:buFont typeface="Arial" panose="020B0604020202020204" pitchFamily="34" charset="0"/>
        <a:buChar char="•"/>
        <a:defRPr kumimoji="1" sz="3300" kern="1200">
          <a:solidFill>
            <a:schemeClr val="tx1"/>
          </a:solidFill>
          <a:latin typeface="+mn-lt"/>
          <a:ea typeface="+mn-ea"/>
          <a:cs typeface="+mn-cs"/>
        </a:defRPr>
      </a:lvl1pPr>
      <a:lvl2pPr marL="754567" indent="-290218" algn="l" defTabSz="928698"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60872" indent="-232174" algn="l" defTabSz="928698"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25221"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89569"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53918"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301826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82616"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946963" indent="-232174" algn="l" defTabSz="928698"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28698" rtl="0" eaLnBrk="1" latinLnBrk="0" hangingPunct="1">
        <a:defRPr kumimoji="1" sz="1900" kern="1200">
          <a:solidFill>
            <a:schemeClr val="tx1"/>
          </a:solidFill>
          <a:latin typeface="+mn-lt"/>
          <a:ea typeface="+mn-ea"/>
          <a:cs typeface="+mn-cs"/>
        </a:defRPr>
      </a:lvl1pPr>
      <a:lvl2pPr marL="464349" algn="l" defTabSz="928698" rtl="0" eaLnBrk="1" latinLnBrk="0" hangingPunct="1">
        <a:defRPr kumimoji="1" sz="1900" kern="1200">
          <a:solidFill>
            <a:schemeClr val="tx1"/>
          </a:solidFill>
          <a:latin typeface="+mn-lt"/>
          <a:ea typeface="+mn-ea"/>
          <a:cs typeface="+mn-cs"/>
        </a:defRPr>
      </a:lvl2pPr>
      <a:lvl3pPr marL="928698" algn="l" defTabSz="928698" rtl="0" eaLnBrk="1" latinLnBrk="0" hangingPunct="1">
        <a:defRPr kumimoji="1" sz="1900" kern="1200">
          <a:solidFill>
            <a:schemeClr val="tx1"/>
          </a:solidFill>
          <a:latin typeface="+mn-lt"/>
          <a:ea typeface="+mn-ea"/>
          <a:cs typeface="+mn-cs"/>
        </a:defRPr>
      </a:lvl3pPr>
      <a:lvl4pPr marL="1393046" algn="l" defTabSz="928698" rtl="0" eaLnBrk="1" latinLnBrk="0" hangingPunct="1">
        <a:defRPr kumimoji="1" sz="1900" kern="1200">
          <a:solidFill>
            <a:schemeClr val="tx1"/>
          </a:solidFill>
          <a:latin typeface="+mn-lt"/>
          <a:ea typeface="+mn-ea"/>
          <a:cs typeface="+mn-cs"/>
        </a:defRPr>
      </a:lvl4pPr>
      <a:lvl5pPr marL="1857395" algn="l" defTabSz="928698" rtl="0" eaLnBrk="1" latinLnBrk="0" hangingPunct="1">
        <a:defRPr kumimoji="1" sz="1900" kern="1200">
          <a:solidFill>
            <a:schemeClr val="tx1"/>
          </a:solidFill>
          <a:latin typeface="+mn-lt"/>
          <a:ea typeface="+mn-ea"/>
          <a:cs typeface="+mn-cs"/>
        </a:defRPr>
      </a:lvl5pPr>
      <a:lvl6pPr marL="2321744" algn="l" defTabSz="928698" rtl="0" eaLnBrk="1" latinLnBrk="0" hangingPunct="1">
        <a:defRPr kumimoji="1" sz="1900" kern="1200">
          <a:solidFill>
            <a:schemeClr val="tx1"/>
          </a:solidFill>
          <a:latin typeface="+mn-lt"/>
          <a:ea typeface="+mn-ea"/>
          <a:cs typeface="+mn-cs"/>
        </a:defRPr>
      </a:lvl6pPr>
      <a:lvl7pPr marL="2786093" algn="l" defTabSz="928698" rtl="0" eaLnBrk="1" latinLnBrk="0" hangingPunct="1">
        <a:defRPr kumimoji="1" sz="1900" kern="1200">
          <a:solidFill>
            <a:schemeClr val="tx1"/>
          </a:solidFill>
          <a:latin typeface="+mn-lt"/>
          <a:ea typeface="+mn-ea"/>
          <a:cs typeface="+mn-cs"/>
        </a:defRPr>
      </a:lvl7pPr>
      <a:lvl8pPr marL="3250441" algn="l" defTabSz="928698" rtl="0" eaLnBrk="1" latinLnBrk="0" hangingPunct="1">
        <a:defRPr kumimoji="1" sz="1900" kern="1200">
          <a:solidFill>
            <a:schemeClr val="tx1"/>
          </a:solidFill>
          <a:latin typeface="+mn-lt"/>
          <a:ea typeface="+mn-ea"/>
          <a:cs typeface="+mn-cs"/>
        </a:defRPr>
      </a:lvl8pPr>
      <a:lvl9pPr marL="3714790" algn="l" defTabSz="92869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86805" y="4601"/>
            <a:ext cx="7287705" cy="812878"/>
            <a:chOff x="172977" y="1855584"/>
            <a:chExt cx="6739841" cy="466865"/>
          </a:xfrm>
        </p:grpSpPr>
        <p:sp>
          <p:nvSpPr>
            <p:cNvPr id="6" name="Rectangle 2"/>
            <p:cNvSpPr>
              <a:spLocks noChangeArrowheads="1"/>
            </p:cNvSpPr>
            <p:nvPr/>
          </p:nvSpPr>
          <p:spPr bwMode="auto">
            <a:xfrm>
              <a:off x="253256" y="1855584"/>
              <a:ext cx="6659562" cy="462324"/>
            </a:xfrm>
            <a:prstGeom prst="rect">
              <a:avLst/>
            </a:prstGeom>
            <a:solidFill>
              <a:srgbClr val="002060"/>
            </a:solidFill>
            <a:ln>
              <a:noFill/>
            </a:ln>
            <a:effectLst/>
          </p:spPr>
          <p:txBody>
            <a:bodyPr wrap="none" anchor="ctr"/>
            <a:lstStyle/>
            <a:p>
              <a:endParaRPr lang="ja-JP" altLang="en-US"/>
            </a:p>
          </p:txBody>
        </p:sp>
        <p:sp>
          <p:nvSpPr>
            <p:cNvPr id="8" name="Text Box 80"/>
            <p:cNvSpPr txBox="1">
              <a:spLocks noChangeArrowheads="1"/>
            </p:cNvSpPr>
            <p:nvPr/>
          </p:nvSpPr>
          <p:spPr bwMode="auto">
            <a:xfrm>
              <a:off x="172977" y="1895556"/>
              <a:ext cx="6739841" cy="426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90000"/>
                </a:lnSpc>
              </a:pPr>
              <a:r>
                <a:rPr lang="ja-JP" altLang="en-US" sz="1800" b="1" u="none" dirty="0">
                  <a:solidFill>
                    <a:prstClr val="white"/>
                  </a:solidFill>
                  <a:latin typeface="Meiryo UI" panose="020B0604030504040204" pitchFamily="50" charset="-128"/>
                  <a:ea typeface="Meiryo UI" panose="020B0604030504040204" pitchFamily="50" charset="-128"/>
                </a:rPr>
                <a:t>　</a:t>
              </a:r>
              <a:r>
                <a:rPr lang="ja-JP" altLang="en-US" sz="1900" b="1" u="none" dirty="0">
                  <a:solidFill>
                    <a:prstClr val="white"/>
                  </a:solidFill>
                  <a:latin typeface="Meiryo UI" panose="020B0604030504040204" pitchFamily="50" charset="-128"/>
                  <a:ea typeface="Meiryo UI" panose="020B0604030504040204" pitchFamily="50" charset="-128"/>
                </a:rPr>
                <a:t>スマートエスイー</a:t>
              </a:r>
              <a:r>
                <a:rPr lang="en-US" altLang="ja-JP" sz="1900" b="1" u="none" dirty="0" err="1">
                  <a:solidFill>
                    <a:prstClr val="white"/>
                  </a:solidFill>
                  <a:latin typeface="Meiryo UI" panose="020B0604030504040204" pitchFamily="50" charset="-128"/>
                  <a:ea typeface="Meiryo UI" panose="020B0604030504040204" pitchFamily="50" charset="-128"/>
                </a:rPr>
                <a:t>IoT</a:t>
              </a:r>
              <a:r>
                <a:rPr lang="en-US" altLang="ja-JP" sz="1900" b="1" u="none" dirty="0">
                  <a:solidFill>
                    <a:prstClr val="white"/>
                  </a:solidFill>
                  <a:latin typeface="Meiryo UI" panose="020B0604030504040204" pitchFamily="50" charset="-128"/>
                  <a:ea typeface="Meiryo UI" panose="020B0604030504040204" pitchFamily="50" charset="-128"/>
                </a:rPr>
                <a:t>/AI</a:t>
              </a:r>
              <a:r>
                <a:rPr lang="ja-JP" altLang="en-US" sz="1900" b="1" u="none" dirty="0">
                  <a:solidFill>
                    <a:prstClr val="white"/>
                  </a:solidFill>
                  <a:latin typeface="Meiryo UI" panose="020B0604030504040204" pitchFamily="50" charset="-128"/>
                  <a:ea typeface="Meiryo UI" panose="020B0604030504040204" pitchFamily="50" charset="-128"/>
                </a:rPr>
                <a:t>石川スクール</a:t>
              </a:r>
              <a:endParaRPr lang="en-US" altLang="ja-JP" sz="1900" b="1" u="none" dirty="0">
                <a:solidFill>
                  <a:schemeClr val="bg1"/>
                </a:solidFill>
                <a:latin typeface="Meiryo UI" panose="020B0604030504040204" pitchFamily="50" charset="-128"/>
                <a:ea typeface="Meiryo UI" panose="020B0604030504040204" pitchFamily="50" charset="-128"/>
              </a:endParaRPr>
            </a:p>
            <a:p>
              <a:pPr algn="ctr" eaLnBrk="1" hangingPunct="1">
                <a:lnSpc>
                  <a:spcPct val="90000"/>
                </a:lnSpc>
              </a:pPr>
              <a:r>
                <a:rPr lang="en-US" altLang="ja-JP" sz="2800" b="1" u="none" dirty="0">
                  <a:solidFill>
                    <a:schemeClr val="bg1"/>
                  </a:solidFill>
                  <a:latin typeface="HGSｺﾞｼｯｸM" panose="020B0600000000000000" pitchFamily="50" charset="-128"/>
                  <a:ea typeface="HGSｺﾞｼｯｸM" panose="020B0600000000000000" pitchFamily="50" charset="-128"/>
                </a:rPr>
                <a:t>【</a:t>
              </a:r>
              <a:r>
                <a:rPr lang="ja-JP" altLang="en-US" sz="2800" b="1" u="none" dirty="0">
                  <a:solidFill>
                    <a:schemeClr val="bg1"/>
                  </a:solidFill>
                  <a:latin typeface="HGSｺﾞｼｯｸM" panose="020B0600000000000000" pitchFamily="50" charset="-128"/>
                  <a:ea typeface="HGSｺﾞｼｯｸM" panose="020B0600000000000000" pitchFamily="50" charset="-128"/>
                </a:rPr>
                <a:t> 一 括 参 加 申 込 書 </a:t>
              </a:r>
              <a:r>
                <a:rPr lang="en-US" altLang="ja-JP" sz="2800" b="1" u="none" dirty="0">
                  <a:solidFill>
                    <a:schemeClr val="bg1"/>
                  </a:solidFill>
                  <a:latin typeface="HGSｺﾞｼｯｸM" panose="020B0600000000000000" pitchFamily="50" charset="-128"/>
                  <a:ea typeface="HGSｺﾞｼｯｸM" panose="020B0600000000000000" pitchFamily="50" charset="-128"/>
                </a:rPr>
                <a:t>】</a:t>
              </a:r>
            </a:p>
          </p:txBody>
        </p:sp>
      </p:grpSp>
      <p:sp>
        <p:nvSpPr>
          <p:cNvPr id="15" name="Text Box 107">
            <a:extLst>
              <a:ext uri="{FF2B5EF4-FFF2-40B4-BE49-F238E27FC236}">
                <a16:creationId xmlns:a16="http://schemas.microsoft.com/office/drawing/2014/main" id="{FC75AC32-6994-4D92-8CC0-CB6B0143702E}"/>
              </a:ext>
            </a:extLst>
          </p:cNvPr>
          <p:cNvSpPr txBox="1">
            <a:spLocks noChangeArrowheads="1"/>
          </p:cNvSpPr>
          <p:nvPr/>
        </p:nvSpPr>
        <p:spPr bwMode="auto">
          <a:xfrm>
            <a:off x="4104506" y="39912"/>
            <a:ext cx="3065518" cy="338554"/>
          </a:xfrm>
          <a:prstGeom prst="rect">
            <a:avLst/>
          </a:prstGeom>
          <a:solidFill>
            <a:srgbClr val="FF0000">
              <a:alpha val="92941"/>
            </a:srgbClr>
          </a:solidFill>
          <a:ln>
            <a:noFill/>
          </a:ln>
          <a:effec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algn="ctr" eaLnBrk="1" hangingPunct="1"/>
            <a:r>
              <a:rPr lang="ja-JP" altLang="en-US" sz="1600" u="none" dirty="0">
                <a:solidFill>
                  <a:schemeClr val="bg1"/>
                </a:solidFill>
                <a:ea typeface="HG創英角ｺﾞｼｯｸUB" pitchFamily="49" charset="-128"/>
              </a:rPr>
              <a:t>一括申込締切：９月２日（金）</a:t>
            </a:r>
          </a:p>
        </p:txBody>
      </p:sp>
      <p:graphicFrame>
        <p:nvGraphicFramePr>
          <p:cNvPr id="19" name="Group 106">
            <a:extLst>
              <a:ext uri="{FF2B5EF4-FFF2-40B4-BE49-F238E27FC236}">
                <a16:creationId xmlns:a16="http://schemas.microsoft.com/office/drawing/2014/main" id="{B7533BD6-74F8-4871-A58B-D96B1C635D4E}"/>
              </a:ext>
            </a:extLst>
          </p:cNvPr>
          <p:cNvGraphicFramePr>
            <a:graphicFrameLocks noGrp="1"/>
          </p:cNvGraphicFramePr>
          <p:nvPr>
            <p:extLst>
              <p:ext uri="{D42A27DB-BD31-4B8C-83A1-F6EECF244321}">
                <p14:modId xmlns:p14="http://schemas.microsoft.com/office/powerpoint/2010/main" val="1859773560"/>
              </p:ext>
            </p:extLst>
          </p:nvPr>
        </p:nvGraphicFramePr>
        <p:xfrm>
          <a:off x="169134" y="911607"/>
          <a:ext cx="6840000" cy="1332000"/>
        </p:xfrm>
        <a:graphic>
          <a:graphicData uri="http://schemas.openxmlformats.org/drawingml/2006/table">
            <a:tbl>
              <a:tblPr/>
              <a:tblGrid>
                <a:gridCol w="1227093">
                  <a:extLst>
                    <a:ext uri="{9D8B030D-6E8A-4147-A177-3AD203B41FA5}">
                      <a16:colId xmlns:a16="http://schemas.microsoft.com/office/drawing/2014/main" val="20000"/>
                    </a:ext>
                  </a:extLst>
                </a:gridCol>
                <a:gridCol w="2193194">
                  <a:extLst>
                    <a:ext uri="{9D8B030D-6E8A-4147-A177-3AD203B41FA5}">
                      <a16:colId xmlns:a16="http://schemas.microsoft.com/office/drawing/2014/main" val="20001"/>
                    </a:ext>
                  </a:extLst>
                </a:gridCol>
                <a:gridCol w="968394">
                  <a:extLst>
                    <a:ext uri="{9D8B030D-6E8A-4147-A177-3AD203B41FA5}">
                      <a16:colId xmlns:a16="http://schemas.microsoft.com/office/drawing/2014/main" val="20002"/>
                    </a:ext>
                  </a:extLst>
                </a:gridCol>
                <a:gridCol w="2451319">
                  <a:extLst>
                    <a:ext uri="{9D8B030D-6E8A-4147-A177-3AD203B41FA5}">
                      <a16:colId xmlns:a16="http://schemas.microsoft.com/office/drawing/2014/main" val="20003"/>
                    </a:ext>
                  </a:extLst>
                </a:gridCol>
              </a:tblGrid>
              <a:tr h="44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貴社名　　</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4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所在地</a:t>
                      </a: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en-US" altLang="ja-JP" sz="9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a:t>
                      </a:r>
                      <a:endParaRPr kumimoji="1" lang="ja-JP" altLang="en-US" sz="14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r h="444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TEL</a:t>
                      </a:r>
                      <a:endPar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39" marB="4573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1" lang="en-US" altLang="ja-JP"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FAX</a:t>
                      </a:r>
                      <a:endPar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1" lang="ja-JP" altLang="en-US" sz="14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39" marB="4573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graphicFrame>
        <p:nvGraphicFramePr>
          <p:cNvPr id="20" name="Group 106">
            <a:extLst>
              <a:ext uri="{FF2B5EF4-FFF2-40B4-BE49-F238E27FC236}">
                <a16:creationId xmlns:a16="http://schemas.microsoft.com/office/drawing/2014/main" id="{D81F7AAB-09FA-466E-ABEB-C6E5ECB5D600}"/>
              </a:ext>
            </a:extLst>
          </p:cNvPr>
          <p:cNvGraphicFramePr>
            <a:graphicFrameLocks noGrp="1"/>
          </p:cNvGraphicFramePr>
          <p:nvPr>
            <p:extLst>
              <p:ext uri="{D42A27DB-BD31-4B8C-83A1-F6EECF244321}">
                <p14:modId xmlns:p14="http://schemas.microsoft.com/office/powerpoint/2010/main" val="744337592"/>
              </p:ext>
            </p:extLst>
          </p:nvPr>
        </p:nvGraphicFramePr>
        <p:xfrm>
          <a:off x="172264" y="2237954"/>
          <a:ext cx="6840000" cy="1332000"/>
        </p:xfrm>
        <a:graphic>
          <a:graphicData uri="http://schemas.openxmlformats.org/drawingml/2006/table">
            <a:tbl>
              <a:tblPr/>
              <a:tblGrid>
                <a:gridCol w="322962">
                  <a:extLst>
                    <a:ext uri="{9D8B030D-6E8A-4147-A177-3AD203B41FA5}">
                      <a16:colId xmlns:a16="http://schemas.microsoft.com/office/drawing/2014/main" val="3265801703"/>
                    </a:ext>
                  </a:extLst>
                </a:gridCol>
                <a:gridCol w="904064">
                  <a:extLst>
                    <a:ext uri="{9D8B030D-6E8A-4147-A177-3AD203B41FA5}">
                      <a16:colId xmlns:a16="http://schemas.microsoft.com/office/drawing/2014/main" val="20000"/>
                    </a:ext>
                  </a:extLst>
                </a:gridCol>
                <a:gridCol w="2184824">
                  <a:extLst>
                    <a:ext uri="{9D8B030D-6E8A-4147-A177-3AD203B41FA5}">
                      <a16:colId xmlns:a16="http://schemas.microsoft.com/office/drawing/2014/main" val="20001"/>
                    </a:ext>
                  </a:extLst>
                </a:gridCol>
                <a:gridCol w="979404">
                  <a:extLst>
                    <a:ext uri="{9D8B030D-6E8A-4147-A177-3AD203B41FA5}">
                      <a16:colId xmlns:a16="http://schemas.microsoft.com/office/drawing/2014/main" val="20002"/>
                    </a:ext>
                  </a:extLst>
                </a:gridCol>
                <a:gridCol w="2448746">
                  <a:extLst>
                    <a:ext uri="{9D8B030D-6E8A-4147-A177-3AD203B41FA5}">
                      <a16:colId xmlns:a16="http://schemas.microsoft.com/office/drawing/2014/main" val="20003"/>
                    </a:ext>
                  </a:extLst>
                </a:gridCol>
              </a:tblGrid>
              <a:tr h="322385">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１人目</a:t>
                      </a:r>
                    </a:p>
                  </a:txBody>
                  <a:tcPr marT="45739" marB="45739"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ふりがな</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1296388"/>
                  </a:ext>
                </a:extLst>
              </a:tr>
              <a:tr h="532797">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氏　名　　</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6818">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E-Mail</a:t>
                      </a:r>
                      <a:endPar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2" name="テキスト ボックス 1"/>
          <p:cNvSpPr txBox="1"/>
          <p:nvPr/>
        </p:nvSpPr>
        <p:spPr>
          <a:xfrm>
            <a:off x="2141814" y="4903676"/>
            <a:ext cx="5136840" cy="323165"/>
          </a:xfrm>
          <a:prstGeom prst="rect">
            <a:avLst/>
          </a:prstGeom>
          <a:noFill/>
        </p:spPr>
        <p:txBody>
          <a:bodyPr wrap="square" rtlCol="0">
            <a:spAutoFit/>
          </a:bodyPr>
          <a:lstStyle/>
          <a:p>
            <a:pPr lvl="0" defTabSz="914400" fontAlgn="base">
              <a:spcBef>
                <a:spcPct val="20000"/>
              </a:spcBef>
              <a:spcAft>
                <a:spcPct val="0"/>
              </a:spcAft>
            </a:pPr>
            <a:r>
              <a:rPr lang="en-US" altLang="ja-JP" sz="1500" dirty="0">
                <a:latin typeface="HG創英角ｺﾞｼｯｸUB" panose="020B0909000000000000" pitchFamily="49" charset="-128"/>
                <a:ea typeface="HG創英角ｺﾞｼｯｸUB" panose="020B0909000000000000" pitchFamily="49" charset="-128"/>
              </a:rPr>
              <a:t>※</a:t>
            </a:r>
            <a:r>
              <a:rPr lang="ja-JP" altLang="en-US" sz="1500" dirty="0">
                <a:latin typeface="HG創英角ｺﾞｼｯｸUB" panose="020B0909000000000000" pitchFamily="49" charset="-128"/>
                <a:ea typeface="HG創英角ｺﾞｼｯｸUB" panose="020B0909000000000000" pitchFamily="49" charset="-128"/>
              </a:rPr>
              <a:t>会場の都合のため</a:t>
            </a:r>
            <a:r>
              <a:rPr lang="ja-JP" altLang="en-US" sz="1500" dirty="0">
                <a:solidFill>
                  <a:srgbClr val="FF0000"/>
                </a:solidFill>
                <a:latin typeface="HG創英角ｺﾞｼｯｸUB" panose="020B0909000000000000" pitchFamily="49" charset="-128"/>
                <a:ea typeface="HG創英角ｺﾞｼｯｸUB" panose="020B0909000000000000" pitchFamily="49" charset="-128"/>
              </a:rPr>
              <a:t>１社２名様限り</a:t>
            </a:r>
            <a:r>
              <a:rPr lang="ja-JP" altLang="en-US" sz="1500" dirty="0">
                <a:latin typeface="HG創英角ｺﾞｼｯｸUB" panose="020B0909000000000000" pitchFamily="49" charset="-128"/>
                <a:ea typeface="HG創英角ｺﾞｼｯｸUB" panose="020B0909000000000000" pitchFamily="49" charset="-128"/>
              </a:rPr>
              <a:t>でお願いいたします。</a:t>
            </a:r>
          </a:p>
        </p:txBody>
      </p:sp>
      <p:sp>
        <p:nvSpPr>
          <p:cNvPr id="28" name="テキスト ボックス 27">
            <a:extLst>
              <a:ext uri="{FF2B5EF4-FFF2-40B4-BE49-F238E27FC236}">
                <a16:creationId xmlns:a16="http://schemas.microsoft.com/office/drawing/2014/main" id="{103529B2-0DE5-48AC-AF6D-644165E6850E}"/>
              </a:ext>
            </a:extLst>
          </p:cNvPr>
          <p:cNvSpPr txBox="1"/>
          <p:nvPr/>
        </p:nvSpPr>
        <p:spPr>
          <a:xfrm>
            <a:off x="704594" y="6181826"/>
            <a:ext cx="5769079" cy="1015663"/>
          </a:xfrm>
          <a:prstGeom prst="rect">
            <a:avLst/>
          </a:prstGeom>
          <a:noFill/>
        </p:spPr>
        <p:txBody>
          <a:bodyPr wrap="square">
            <a:spAutoFit/>
          </a:bodyPr>
          <a:lstStyle/>
          <a:p>
            <a:pPr>
              <a:defRPr/>
            </a:pPr>
            <a:r>
              <a:rPr lang="en-US" altLang="ja-JP" sz="1000" u="none" dirty="0">
                <a:latin typeface="AR P丸ゴシック体M" pitchFamily="50" charset="-128"/>
                <a:ea typeface="AR P丸ゴシック体M" pitchFamily="50" charset="-128"/>
              </a:rPr>
              <a:t>【</a:t>
            </a:r>
            <a:r>
              <a:rPr lang="ja-JP" altLang="en-US" sz="1000" u="none" dirty="0">
                <a:latin typeface="AR P丸ゴシック体M" pitchFamily="50" charset="-128"/>
                <a:ea typeface="AR P丸ゴシック体M" pitchFamily="50" charset="-128"/>
              </a:rPr>
              <a:t>個人情報の取り扱いについて</a:t>
            </a:r>
            <a:r>
              <a:rPr lang="en-US" altLang="ja-JP" sz="1000" u="none" dirty="0">
                <a:latin typeface="AR P丸ゴシック体M" pitchFamily="50" charset="-128"/>
                <a:ea typeface="AR P丸ゴシック体M" pitchFamily="50" charset="-128"/>
              </a:rPr>
              <a:t>】</a:t>
            </a:r>
          </a:p>
          <a:p>
            <a:pPr>
              <a:defRPr/>
            </a:pPr>
            <a:r>
              <a:rPr lang="ja-JP" altLang="en-US" sz="1000" u="none" dirty="0">
                <a:latin typeface="AR P丸ゴシック体M" pitchFamily="50" charset="-128"/>
                <a:ea typeface="AR P丸ゴシック体M" pitchFamily="50" charset="-128"/>
              </a:rPr>
              <a:t>セミナーご応募の際にお伺いする個人情報は、石川県で実施する事業で使用します（参加者名簿の作成、セミナー開催に関する連絡及び情報提供等）。</a:t>
            </a:r>
            <a:endParaRPr lang="en-US" altLang="ja-JP" sz="1000" u="none" dirty="0">
              <a:latin typeface="AR P丸ゴシック体M" pitchFamily="50" charset="-128"/>
              <a:ea typeface="AR P丸ゴシック体M" pitchFamily="50" charset="-128"/>
            </a:endParaRPr>
          </a:p>
          <a:p>
            <a:pPr>
              <a:defRPr/>
            </a:pPr>
            <a:r>
              <a:rPr lang="ja-JP" altLang="en-US" sz="1000" u="none" dirty="0">
                <a:latin typeface="AR P丸ゴシック体M" pitchFamily="50" charset="-128"/>
                <a:ea typeface="AR P丸ゴシック体M" pitchFamily="50" charset="-128"/>
              </a:rPr>
              <a:t>また、お客様の同意がある場合及び法令等に基づく要請があった場合を除き、当該個人情報の第三者への提供または開示をいたしません。</a:t>
            </a:r>
            <a:endParaRPr lang="en-US" altLang="ja-JP" sz="1000" u="none" dirty="0">
              <a:latin typeface="AR P丸ゴシック体M" pitchFamily="50" charset="-128"/>
              <a:ea typeface="AR P丸ゴシック体M" pitchFamily="50" charset="-128"/>
            </a:endParaRPr>
          </a:p>
          <a:p>
            <a:pPr>
              <a:defRPr/>
            </a:pPr>
            <a:r>
              <a:rPr lang="ja-JP" altLang="en-US" sz="1000" u="none" dirty="0">
                <a:latin typeface="AR P丸ゴシック体M" pitchFamily="50" charset="-128"/>
                <a:ea typeface="AR P丸ゴシック体M" pitchFamily="50" charset="-128"/>
              </a:rPr>
              <a:t>ご提供いただいた個人情報を正確に処理するように努めます。</a:t>
            </a:r>
          </a:p>
        </p:txBody>
      </p:sp>
      <p:grpSp>
        <p:nvGrpSpPr>
          <p:cNvPr id="7" name="グループ化 6"/>
          <p:cNvGrpSpPr/>
          <p:nvPr/>
        </p:nvGrpSpPr>
        <p:grpSpPr>
          <a:xfrm>
            <a:off x="349955" y="7168322"/>
            <a:ext cx="2962463" cy="2992490"/>
            <a:chOff x="349955" y="6913146"/>
            <a:chExt cx="2991210" cy="3247668"/>
          </a:xfrm>
        </p:grpSpPr>
        <p:sp>
          <p:nvSpPr>
            <p:cNvPr id="51" name="Rectangle 2"/>
            <p:cNvSpPr>
              <a:spLocks noChangeArrowheads="1"/>
            </p:cNvSpPr>
            <p:nvPr/>
          </p:nvSpPr>
          <p:spPr bwMode="auto">
            <a:xfrm>
              <a:off x="545757" y="6959897"/>
              <a:ext cx="2554053" cy="216000"/>
            </a:xfrm>
            <a:prstGeom prst="rect">
              <a:avLst/>
            </a:prstGeom>
            <a:solidFill>
              <a:srgbClr val="002060"/>
            </a:solidFill>
            <a:ln>
              <a:noFill/>
            </a:ln>
            <a:effectLst/>
          </p:spPr>
          <p:txBody>
            <a:bodyPr wrap="none" anchor="ctr"/>
            <a:lstStyle/>
            <a:p>
              <a:endParaRPr lang="ja-JP" altLang="en-US" dirty="0"/>
            </a:p>
          </p:txBody>
        </p:sp>
        <p:sp>
          <p:nvSpPr>
            <p:cNvPr id="52" name="Text Box 4"/>
            <p:cNvSpPr txBox="1">
              <a:spLocks noChangeArrowheads="1"/>
            </p:cNvSpPr>
            <p:nvPr/>
          </p:nvSpPr>
          <p:spPr bwMode="auto">
            <a:xfrm>
              <a:off x="1209250" y="6913146"/>
              <a:ext cx="1300356"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a:solidFill>
                    <a:schemeClr val="bg1"/>
                  </a:solidFill>
                  <a:ea typeface="HG創英角ｺﾞｼｯｸUB" pitchFamily="49" charset="-128"/>
                </a:rPr>
                <a:t>【 </a:t>
              </a:r>
              <a:r>
                <a:rPr lang="ja-JP" altLang="en-US" sz="1200" u="none" dirty="0">
                  <a:solidFill>
                    <a:schemeClr val="bg1"/>
                  </a:solidFill>
                  <a:ea typeface="HG創英角ｺﾞｼｯｸUB" pitchFamily="49" charset="-128"/>
                </a:rPr>
                <a:t>会 場 周 辺</a:t>
              </a:r>
              <a:r>
                <a:rPr lang="en-US" altLang="ja-JP" sz="1200" u="none" dirty="0">
                  <a:solidFill>
                    <a:schemeClr val="bg1"/>
                  </a:solidFill>
                  <a:ea typeface="HG創英角ｺﾞｼｯｸUB" pitchFamily="49" charset="-128"/>
                </a:rPr>
                <a:t> 】</a:t>
              </a:r>
              <a:endParaRPr lang="ja-JP" altLang="en-US" sz="1200" u="none" dirty="0">
                <a:solidFill>
                  <a:schemeClr val="bg1"/>
                </a:solidFill>
                <a:ea typeface="HG創英角ｺﾞｼｯｸUB" pitchFamily="49" charset="-128"/>
              </a:endParaRPr>
            </a:p>
          </p:txBody>
        </p:sp>
        <p:grpSp>
          <p:nvGrpSpPr>
            <p:cNvPr id="9" name="グループ化 8">
              <a:extLst>
                <a:ext uri="{FF2B5EF4-FFF2-40B4-BE49-F238E27FC236}">
                  <a16:creationId xmlns:a16="http://schemas.microsoft.com/office/drawing/2014/main" id="{5F915E62-D5AA-4C38-8220-A2CE33AD9C2C}"/>
                </a:ext>
              </a:extLst>
            </p:cNvPr>
            <p:cNvGrpSpPr/>
            <p:nvPr/>
          </p:nvGrpSpPr>
          <p:grpSpPr>
            <a:xfrm>
              <a:off x="349955" y="7186346"/>
              <a:ext cx="2991210" cy="2974468"/>
              <a:chOff x="393216" y="7811082"/>
              <a:chExt cx="2528949" cy="2412000"/>
            </a:xfrm>
          </p:grpSpPr>
          <p:pic>
            <p:nvPicPr>
              <p:cNvPr id="4" name="図 3"/>
              <p:cNvPicPr>
                <a:picLocks noChangeAspect="1"/>
              </p:cNvPicPr>
              <p:nvPr/>
            </p:nvPicPr>
            <p:blipFill>
              <a:blip r:embed="rId3"/>
              <a:stretch>
                <a:fillRect/>
              </a:stretch>
            </p:blipFill>
            <p:spPr>
              <a:xfrm>
                <a:off x="393216" y="7811082"/>
                <a:ext cx="2528949" cy="2412000"/>
              </a:xfrm>
              <a:prstGeom prst="rect">
                <a:avLst/>
              </a:prstGeom>
            </p:spPr>
          </p:pic>
          <p:cxnSp>
            <p:nvCxnSpPr>
              <p:cNvPr id="10" name="直線コネクタ 9"/>
              <p:cNvCxnSpPr/>
              <p:nvPr/>
            </p:nvCxnSpPr>
            <p:spPr>
              <a:xfrm>
                <a:off x="444312" y="8272324"/>
                <a:ext cx="1269524"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a:off x="1713202" y="8267562"/>
                <a:ext cx="94127" cy="348958"/>
              </a:xfrm>
              <a:prstGeom prst="line">
                <a:avLst/>
              </a:prstGeom>
              <a:ln w="12700">
                <a:solidFill>
                  <a:srgbClr val="FF0000"/>
                </a:solidFill>
              </a:ln>
            </p:spPr>
            <p:style>
              <a:lnRef idx="1">
                <a:schemeClr val="accent1"/>
              </a:lnRef>
              <a:fillRef idx="0">
                <a:schemeClr val="accent1"/>
              </a:fillRef>
              <a:effectRef idx="0">
                <a:schemeClr val="accent1"/>
              </a:effectRef>
              <a:fontRef idx="minor">
                <a:schemeClr val="tx1"/>
              </a:fontRef>
            </p:style>
          </p:cxnSp>
          <p:sp>
            <p:nvSpPr>
              <p:cNvPr id="30" name="正方形/長方形 29"/>
              <p:cNvSpPr/>
              <p:nvPr/>
            </p:nvSpPr>
            <p:spPr>
              <a:xfrm>
                <a:off x="1773939" y="8616520"/>
                <a:ext cx="162000" cy="162000"/>
              </a:xfrm>
              <a:prstGeom prst="rect">
                <a:avLst/>
              </a:prstGeom>
              <a:noFill/>
              <a:ln w="952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grpSp>
      </p:grpSp>
      <p:sp>
        <p:nvSpPr>
          <p:cNvPr id="27" name="Text Box 4">
            <a:extLst>
              <a:ext uri="{FF2B5EF4-FFF2-40B4-BE49-F238E27FC236}">
                <a16:creationId xmlns:a16="http://schemas.microsoft.com/office/drawing/2014/main" id="{D6EB7553-54D1-4C13-B672-AFBFA40F62A5}"/>
              </a:ext>
            </a:extLst>
          </p:cNvPr>
          <p:cNvSpPr txBox="1">
            <a:spLocks noChangeArrowheads="1"/>
          </p:cNvSpPr>
          <p:nvPr/>
        </p:nvSpPr>
        <p:spPr bwMode="auto">
          <a:xfrm>
            <a:off x="4387997" y="6971179"/>
            <a:ext cx="1672447" cy="246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100" u="none" dirty="0">
                <a:solidFill>
                  <a:schemeClr val="bg1"/>
                </a:solidFill>
                <a:ea typeface="HG創英角ｺﾞｼｯｸUB" pitchFamily="49" charset="-128"/>
              </a:rPr>
              <a:t>【 </a:t>
            </a:r>
            <a:r>
              <a:rPr lang="ja-JP" altLang="en-US" sz="1100" u="none" dirty="0">
                <a:solidFill>
                  <a:schemeClr val="bg1"/>
                </a:solidFill>
                <a:ea typeface="HG創英角ｺﾞｼｯｸUB" pitchFamily="49" charset="-128"/>
              </a:rPr>
              <a:t>申込み及び問合せ先</a:t>
            </a:r>
            <a:r>
              <a:rPr lang="en-US" altLang="ja-JP" sz="1100" u="none" dirty="0">
                <a:solidFill>
                  <a:schemeClr val="bg1"/>
                </a:solidFill>
                <a:ea typeface="HG創英角ｺﾞｼｯｸUB" pitchFamily="49" charset="-128"/>
              </a:rPr>
              <a:t>】</a:t>
            </a:r>
            <a:endParaRPr lang="ja-JP" altLang="en-US" sz="1100" u="none" dirty="0">
              <a:solidFill>
                <a:schemeClr val="bg1"/>
              </a:solidFill>
              <a:ea typeface="HG創英角ｺﾞｼｯｸUB" pitchFamily="49" charset="-128"/>
            </a:endParaRPr>
          </a:p>
        </p:txBody>
      </p:sp>
      <p:sp>
        <p:nvSpPr>
          <p:cNvPr id="54" name="Text Box 6">
            <a:extLst>
              <a:ext uri="{FF2B5EF4-FFF2-40B4-BE49-F238E27FC236}">
                <a16:creationId xmlns:a16="http://schemas.microsoft.com/office/drawing/2014/main" id="{182574DC-F1E1-4E5E-8637-D4F99C12BFD2}"/>
              </a:ext>
            </a:extLst>
          </p:cNvPr>
          <p:cNvSpPr txBox="1">
            <a:spLocks noChangeArrowheads="1"/>
          </p:cNvSpPr>
          <p:nvPr/>
        </p:nvSpPr>
        <p:spPr bwMode="auto">
          <a:xfrm>
            <a:off x="3698237" y="8960187"/>
            <a:ext cx="3310898" cy="1283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100" b="1" u="none" dirty="0">
                <a:latin typeface="Meiryo UI" panose="020B0604030504040204" pitchFamily="50" charset="-128"/>
                <a:ea typeface="Meiryo UI" panose="020B0604030504040204" pitchFamily="50" charset="-128"/>
              </a:rPr>
              <a:t>〒</a:t>
            </a:r>
            <a:r>
              <a:rPr lang="en-US" altLang="ja-JP" sz="1100" b="1" u="none" dirty="0">
                <a:latin typeface="Meiryo UI" panose="020B0604030504040204" pitchFamily="50" charset="-128"/>
                <a:ea typeface="Meiryo UI" panose="020B0604030504040204" pitchFamily="50" charset="-128"/>
              </a:rPr>
              <a:t>920-8580</a:t>
            </a:r>
            <a:r>
              <a:rPr lang="ja-JP" altLang="en-US" sz="1100" b="1" u="none" dirty="0">
                <a:latin typeface="Meiryo UI" panose="020B0604030504040204" pitchFamily="50" charset="-128"/>
                <a:ea typeface="Meiryo UI" panose="020B0604030504040204" pitchFamily="50" charset="-128"/>
              </a:rPr>
              <a:t>　石川県金沢市鞍月</a:t>
            </a:r>
            <a:r>
              <a:rPr lang="en-US" altLang="ja-JP" sz="1100" b="1" u="none" dirty="0">
                <a:latin typeface="Meiryo UI" panose="020B0604030504040204" pitchFamily="50" charset="-128"/>
                <a:ea typeface="Meiryo UI" panose="020B0604030504040204" pitchFamily="50" charset="-128"/>
              </a:rPr>
              <a:t>1-1</a:t>
            </a:r>
          </a:p>
          <a:p>
            <a:pPr eaLnBrk="1" hangingPunct="1">
              <a:lnSpc>
                <a:spcPct val="120000"/>
              </a:lnSpc>
            </a:pPr>
            <a:r>
              <a:rPr lang="ja-JP" altLang="en-US" sz="400" b="1" u="none" dirty="0">
                <a:latin typeface="Meiryo UI" panose="020B0604030504040204" pitchFamily="50" charset="-128"/>
                <a:ea typeface="Meiryo UI" panose="020B0604030504040204" pitchFamily="50" charset="-128"/>
              </a:rPr>
              <a:t>　</a:t>
            </a:r>
            <a:r>
              <a:rPr lang="ja-JP" altLang="en-US" sz="1100" b="1" u="none" dirty="0">
                <a:latin typeface="Meiryo UI" panose="020B0604030504040204" pitchFamily="50" charset="-128"/>
                <a:ea typeface="Meiryo UI" panose="020B0604030504040204" pitchFamily="50" charset="-128"/>
              </a:rPr>
              <a:t>　石川県商工労働部産業政策課</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r>
              <a:rPr lang="ja-JP" altLang="en-US" sz="1100" b="1" u="none" dirty="0">
                <a:latin typeface="Meiryo UI" panose="020B0604030504040204" pitchFamily="50" charset="-128"/>
                <a:ea typeface="Meiryo UI" panose="020B0604030504040204" pitchFamily="50" charset="-128"/>
              </a:rPr>
              <a:t> 　産業デジタル化支援グループ山本</a:t>
            </a:r>
            <a:endParaRPr lang="en-US" altLang="ja-JP" sz="1100" b="1" u="none" dirty="0">
              <a:latin typeface="Meiryo UI" panose="020B0604030504040204" pitchFamily="50" charset="-128"/>
              <a:ea typeface="Meiryo UI" panose="020B0604030504040204" pitchFamily="50" charset="-128"/>
            </a:endParaRPr>
          </a:p>
          <a:p>
            <a:pPr eaLnBrk="1" hangingPunct="1">
              <a:lnSpc>
                <a:spcPct val="120000"/>
              </a:lnSpc>
            </a:pPr>
            <a:endParaRPr lang="ja-JP" altLang="en-US" sz="400" b="1" u="none" dirty="0">
              <a:latin typeface="Meiryo UI" panose="020B0604030504040204" pitchFamily="50" charset="-128"/>
              <a:ea typeface="Meiryo UI" panose="020B0604030504040204" pitchFamily="50" charset="-128"/>
            </a:endParaRPr>
          </a:p>
          <a:p>
            <a:pPr eaLnBrk="1" hangingPunct="1"/>
            <a:r>
              <a:rPr lang="ja-JP" altLang="en-US" sz="1100" b="1" u="none" dirty="0">
                <a:latin typeface="Meiryo UI" panose="020B0604030504040204" pitchFamily="50" charset="-128"/>
                <a:ea typeface="Meiryo UI" panose="020B0604030504040204" pitchFamily="50" charset="-128"/>
              </a:rPr>
              <a:t> ＴＥＬ：（０７６）２２５－１５１９</a:t>
            </a:r>
            <a:endParaRPr lang="en-US" altLang="ja-JP" sz="1100" b="1" u="none" dirty="0">
              <a:latin typeface="Meiryo UI" panose="020B0604030504040204" pitchFamily="50" charset="-128"/>
              <a:ea typeface="Meiryo UI" panose="020B0604030504040204" pitchFamily="50" charset="-128"/>
            </a:endParaRPr>
          </a:p>
          <a:p>
            <a:pPr eaLnBrk="1" hangingPunct="1"/>
            <a:r>
              <a:rPr lang="ja-JP" altLang="en-US" sz="1100" b="1" u="none" dirty="0">
                <a:latin typeface="Meiryo UI" panose="020B0604030504040204" pitchFamily="50" charset="-128"/>
                <a:ea typeface="Meiryo UI" panose="020B0604030504040204" pitchFamily="50" charset="-128"/>
              </a:rPr>
              <a:t> ＦＡＸ：</a:t>
            </a:r>
            <a:r>
              <a:rPr lang="ja-JP" altLang="en-US" sz="1100" b="1" dirty="0">
                <a:latin typeface="Meiryo UI" panose="020B0604030504040204" pitchFamily="50" charset="-128"/>
                <a:ea typeface="Meiryo UI" panose="020B0604030504040204" pitchFamily="50" charset="-128"/>
              </a:rPr>
              <a:t>（０７６）２２５－１５１４</a:t>
            </a:r>
            <a:endParaRPr lang="en-US" altLang="ja-JP" sz="1100" b="1" dirty="0">
              <a:latin typeface="Meiryo UI" panose="020B0604030504040204" pitchFamily="50" charset="-128"/>
              <a:ea typeface="Meiryo UI" panose="020B0604030504040204" pitchFamily="50" charset="-128"/>
            </a:endParaRPr>
          </a:p>
          <a:p>
            <a:pPr eaLnBrk="1" hangingPunct="1"/>
            <a:r>
              <a:rPr lang="ja-JP" altLang="en-US" sz="1100" b="1" u="none" dirty="0">
                <a:latin typeface="Meiryo UI" panose="020B0604030504040204" pitchFamily="50" charset="-128"/>
                <a:ea typeface="Meiryo UI" panose="020B0604030504040204" pitchFamily="50" charset="-128"/>
              </a:rPr>
              <a:t>　</a:t>
            </a:r>
            <a:r>
              <a:rPr lang="en-US" altLang="ja-JP" sz="1100" b="1" u="none" dirty="0">
                <a:latin typeface="Meiryo UI" panose="020B0604030504040204" pitchFamily="50" charset="-128"/>
                <a:ea typeface="Meiryo UI" panose="020B0604030504040204" pitchFamily="50" charset="-128"/>
              </a:rPr>
              <a:t>Mail </a:t>
            </a:r>
            <a:r>
              <a:rPr lang="ja-JP" altLang="en-US" sz="1100" b="1" u="none" dirty="0">
                <a:latin typeface="Meiryo UI" panose="020B0604030504040204" pitchFamily="50" charset="-128"/>
                <a:ea typeface="Meiryo UI" panose="020B0604030504040204" pitchFamily="50" charset="-128"/>
              </a:rPr>
              <a:t>：</a:t>
            </a:r>
            <a:r>
              <a:rPr lang="en-US" altLang="ja-JP" sz="1100" b="1" u="none" dirty="0">
                <a:latin typeface="Meiryo UI" panose="020B0604030504040204" pitchFamily="50" charset="-128"/>
                <a:ea typeface="Meiryo UI" panose="020B0604030504040204" pitchFamily="50" charset="-128"/>
              </a:rPr>
              <a:t>syoukou@pref.ishikawa.lg.jp</a:t>
            </a:r>
            <a:endParaRPr lang="ja-JP" altLang="en-US" sz="1100" b="1" u="none" dirty="0">
              <a:latin typeface="Meiryo UI" panose="020B0604030504040204" pitchFamily="50" charset="-128"/>
              <a:ea typeface="Meiryo UI" panose="020B0604030504040204" pitchFamily="50" charset="-128"/>
            </a:endParaRPr>
          </a:p>
        </p:txBody>
      </p:sp>
      <p:sp>
        <p:nvSpPr>
          <p:cNvPr id="55" name="Rectangle 2">
            <a:extLst>
              <a:ext uri="{FF2B5EF4-FFF2-40B4-BE49-F238E27FC236}">
                <a16:creationId xmlns:a16="http://schemas.microsoft.com/office/drawing/2014/main" id="{027BBF7E-91B6-4F3B-9133-3B2DB3393A18}"/>
              </a:ext>
            </a:extLst>
          </p:cNvPr>
          <p:cNvSpPr>
            <a:spLocks noChangeArrowheads="1"/>
          </p:cNvSpPr>
          <p:nvPr/>
        </p:nvSpPr>
        <p:spPr bwMode="auto">
          <a:xfrm>
            <a:off x="3750717" y="7197489"/>
            <a:ext cx="2921709" cy="203840"/>
          </a:xfrm>
          <a:prstGeom prst="rect">
            <a:avLst/>
          </a:prstGeom>
          <a:solidFill>
            <a:srgbClr val="002060"/>
          </a:solidFill>
          <a:ln>
            <a:noFill/>
          </a:ln>
          <a:effectLst/>
        </p:spPr>
        <p:txBody>
          <a:bodyPr wrap="none" anchor="ctr"/>
          <a:lstStyle/>
          <a:p>
            <a:endParaRPr lang="ja-JP" altLang="en-US" dirty="0"/>
          </a:p>
        </p:txBody>
      </p:sp>
      <p:sp>
        <p:nvSpPr>
          <p:cNvPr id="56" name="Text Box 4">
            <a:extLst>
              <a:ext uri="{FF2B5EF4-FFF2-40B4-BE49-F238E27FC236}">
                <a16:creationId xmlns:a16="http://schemas.microsoft.com/office/drawing/2014/main" id="{D6EB7553-54D1-4C13-B672-AFBFA40F62A5}"/>
              </a:ext>
            </a:extLst>
          </p:cNvPr>
          <p:cNvSpPr txBox="1">
            <a:spLocks noChangeArrowheads="1"/>
          </p:cNvSpPr>
          <p:nvPr/>
        </p:nvSpPr>
        <p:spPr bwMode="auto">
          <a:xfrm>
            <a:off x="4394086" y="7160298"/>
            <a:ext cx="1808639" cy="261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r>
              <a:rPr lang="en-US" altLang="ja-JP" sz="1200" u="none" dirty="0">
                <a:solidFill>
                  <a:schemeClr val="bg1"/>
                </a:solidFill>
                <a:ea typeface="HG創英角ｺﾞｼｯｸUB" pitchFamily="49" charset="-128"/>
              </a:rPr>
              <a:t>【 </a:t>
            </a:r>
            <a:r>
              <a:rPr lang="ja-JP" altLang="en-US" sz="1200" u="none" dirty="0">
                <a:solidFill>
                  <a:schemeClr val="bg1"/>
                </a:solidFill>
                <a:ea typeface="HG創英角ｺﾞｼｯｸUB" pitchFamily="49" charset="-128"/>
              </a:rPr>
              <a:t>申込み及び問合せ先</a:t>
            </a:r>
            <a:r>
              <a:rPr lang="en-US" altLang="ja-JP" sz="1200" u="none" dirty="0">
                <a:solidFill>
                  <a:schemeClr val="bg1"/>
                </a:solidFill>
                <a:ea typeface="HG創英角ｺﾞｼｯｸUB" pitchFamily="49" charset="-128"/>
              </a:rPr>
              <a:t>】</a:t>
            </a:r>
            <a:endParaRPr lang="ja-JP" altLang="en-US" sz="1200" u="none" dirty="0">
              <a:solidFill>
                <a:schemeClr val="bg1"/>
              </a:solidFill>
              <a:ea typeface="HG創英角ｺﾞｼｯｸUB" pitchFamily="49" charset="-128"/>
            </a:endParaRPr>
          </a:p>
        </p:txBody>
      </p:sp>
      <p:sp>
        <p:nvSpPr>
          <p:cNvPr id="53" name="Text Box 5">
            <a:extLst>
              <a:ext uri="{FF2B5EF4-FFF2-40B4-BE49-F238E27FC236}">
                <a16:creationId xmlns:a16="http://schemas.microsoft.com/office/drawing/2014/main" id="{4C7AF743-9C19-48B7-B3B0-9467F3A8B467}"/>
              </a:ext>
            </a:extLst>
          </p:cNvPr>
          <p:cNvSpPr txBox="1">
            <a:spLocks noChangeArrowheads="1"/>
          </p:cNvSpPr>
          <p:nvPr/>
        </p:nvSpPr>
        <p:spPr bwMode="auto">
          <a:xfrm>
            <a:off x="3647815" y="7649888"/>
            <a:ext cx="3024611" cy="1132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eaLnBrk="1" hangingPunct="1">
              <a:lnSpc>
                <a:spcPct val="120000"/>
              </a:lnSpc>
            </a:pPr>
            <a:r>
              <a:rPr lang="ja-JP" altLang="en-US" sz="1200" b="1" u="none" dirty="0">
                <a:latin typeface="+mn-ea"/>
                <a:ea typeface="+mn-ea"/>
              </a:rPr>
              <a:t>申込書に所定事項をご記入の上、</a:t>
            </a:r>
            <a:endParaRPr lang="en-US" altLang="ja-JP" sz="1200" b="1" u="none" dirty="0">
              <a:latin typeface="+mn-ea"/>
              <a:ea typeface="+mn-ea"/>
            </a:endParaRPr>
          </a:p>
          <a:p>
            <a:pPr eaLnBrk="1" hangingPunct="1">
              <a:lnSpc>
                <a:spcPct val="120000"/>
              </a:lnSpc>
            </a:pPr>
            <a:r>
              <a:rPr lang="ja-JP" altLang="en-US" sz="1200" b="1" u="none" dirty="0">
                <a:latin typeface="+mn-ea"/>
                <a:ea typeface="+mn-ea"/>
              </a:rPr>
              <a:t>ＦＡＸまたは電子メール、あるいは</a:t>
            </a:r>
            <a:endParaRPr lang="en-US" altLang="ja-JP" sz="1200" b="1" u="none" dirty="0">
              <a:latin typeface="+mn-ea"/>
              <a:ea typeface="+mn-ea"/>
            </a:endParaRPr>
          </a:p>
          <a:p>
            <a:pPr eaLnBrk="1" hangingPunct="1">
              <a:lnSpc>
                <a:spcPct val="120000"/>
              </a:lnSpc>
            </a:pPr>
            <a:r>
              <a:rPr lang="en-US" altLang="ja-JP" sz="1200" b="1" u="none" dirty="0">
                <a:latin typeface="+mn-ea"/>
                <a:ea typeface="+mn-ea"/>
              </a:rPr>
              <a:t>WEB</a:t>
            </a:r>
            <a:r>
              <a:rPr lang="ja-JP" altLang="en-US" sz="1200" b="1" u="none" dirty="0">
                <a:latin typeface="+mn-ea"/>
                <a:ea typeface="+mn-ea"/>
              </a:rPr>
              <a:t>申込書にてお申込み下さい。</a:t>
            </a:r>
            <a:endParaRPr lang="en-US" altLang="ja-JP" sz="1200" b="1" u="none" dirty="0">
              <a:latin typeface="+mn-ea"/>
              <a:ea typeface="+mn-ea"/>
            </a:endParaRPr>
          </a:p>
          <a:p>
            <a:pPr eaLnBrk="1" hangingPunct="1">
              <a:lnSpc>
                <a:spcPct val="120000"/>
              </a:lnSpc>
            </a:pPr>
            <a:endParaRPr lang="en-US" altLang="ja-JP" sz="400" b="1" u="none" dirty="0">
              <a:latin typeface="+mn-ea"/>
              <a:ea typeface="+mn-ea"/>
            </a:endParaRPr>
          </a:p>
          <a:p>
            <a:pPr eaLnBrk="1" hangingPunct="1"/>
            <a:r>
              <a:rPr lang="en-US" altLang="ja-JP" sz="1200" b="1" u="none" dirty="0">
                <a:latin typeface="+mn-ea"/>
                <a:ea typeface="+mn-ea"/>
              </a:rPr>
              <a:t>※</a:t>
            </a:r>
            <a:r>
              <a:rPr lang="en-US" altLang="ja-JP" sz="1200" u="none" dirty="0">
                <a:latin typeface="+mn-ea"/>
                <a:ea typeface="+mn-ea"/>
              </a:rPr>
              <a:t>WEB</a:t>
            </a:r>
            <a:r>
              <a:rPr lang="ja-JP" altLang="en-US" sz="1200" u="none" dirty="0">
                <a:latin typeface="+mn-ea"/>
                <a:ea typeface="+mn-ea"/>
              </a:rPr>
              <a:t>申込書はこちらの</a:t>
            </a:r>
            <a:r>
              <a:rPr lang="en-US" altLang="ja-JP" sz="1200" u="none" dirty="0">
                <a:latin typeface="+mn-ea"/>
                <a:ea typeface="+mn-ea"/>
              </a:rPr>
              <a:t>QR</a:t>
            </a:r>
            <a:r>
              <a:rPr lang="ja-JP" altLang="en-US" sz="1200" u="none" dirty="0">
                <a:latin typeface="+mn-ea"/>
                <a:ea typeface="+mn-ea"/>
              </a:rPr>
              <a:t>コードを</a:t>
            </a:r>
            <a:endParaRPr lang="en-US" altLang="ja-JP" sz="1200" u="none" dirty="0">
              <a:latin typeface="+mn-ea"/>
              <a:ea typeface="+mn-ea"/>
            </a:endParaRPr>
          </a:p>
          <a:p>
            <a:pPr eaLnBrk="1" hangingPunct="1"/>
            <a:r>
              <a:rPr lang="ja-JP" altLang="en-US" sz="1200" u="none" dirty="0">
                <a:latin typeface="+mn-ea"/>
                <a:ea typeface="+mn-ea"/>
              </a:rPr>
              <a:t>　 読み取って頂き、申込書をご提出ください</a:t>
            </a:r>
          </a:p>
        </p:txBody>
      </p:sp>
      <p:graphicFrame>
        <p:nvGraphicFramePr>
          <p:cNvPr id="31" name="Group 106">
            <a:extLst>
              <a:ext uri="{FF2B5EF4-FFF2-40B4-BE49-F238E27FC236}">
                <a16:creationId xmlns:a16="http://schemas.microsoft.com/office/drawing/2014/main" id="{D81F7AAB-09FA-466E-ABEB-C6E5ECB5D600}"/>
              </a:ext>
            </a:extLst>
          </p:cNvPr>
          <p:cNvGraphicFramePr>
            <a:graphicFrameLocks noGrp="1"/>
          </p:cNvGraphicFramePr>
          <p:nvPr>
            <p:extLst>
              <p:ext uri="{D42A27DB-BD31-4B8C-83A1-F6EECF244321}">
                <p14:modId xmlns:p14="http://schemas.microsoft.com/office/powerpoint/2010/main" val="971581072"/>
              </p:ext>
            </p:extLst>
          </p:nvPr>
        </p:nvGraphicFramePr>
        <p:xfrm>
          <a:off x="171044" y="3571676"/>
          <a:ext cx="6840000" cy="1332000"/>
        </p:xfrm>
        <a:graphic>
          <a:graphicData uri="http://schemas.openxmlformats.org/drawingml/2006/table">
            <a:tbl>
              <a:tblPr/>
              <a:tblGrid>
                <a:gridCol w="322962">
                  <a:extLst>
                    <a:ext uri="{9D8B030D-6E8A-4147-A177-3AD203B41FA5}">
                      <a16:colId xmlns:a16="http://schemas.microsoft.com/office/drawing/2014/main" val="3265801703"/>
                    </a:ext>
                  </a:extLst>
                </a:gridCol>
                <a:gridCol w="904064">
                  <a:extLst>
                    <a:ext uri="{9D8B030D-6E8A-4147-A177-3AD203B41FA5}">
                      <a16:colId xmlns:a16="http://schemas.microsoft.com/office/drawing/2014/main" val="20000"/>
                    </a:ext>
                  </a:extLst>
                </a:gridCol>
                <a:gridCol w="2184824">
                  <a:extLst>
                    <a:ext uri="{9D8B030D-6E8A-4147-A177-3AD203B41FA5}">
                      <a16:colId xmlns:a16="http://schemas.microsoft.com/office/drawing/2014/main" val="20001"/>
                    </a:ext>
                  </a:extLst>
                </a:gridCol>
                <a:gridCol w="979404">
                  <a:extLst>
                    <a:ext uri="{9D8B030D-6E8A-4147-A177-3AD203B41FA5}">
                      <a16:colId xmlns:a16="http://schemas.microsoft.com/office/drawing/2014/main" val="20002"/>
                    </a:ext>
                  </a:extLst>
                </a:gridCol>
                <a:gridCol w="2448746">
                  <a:extLst>
                    <a:ext uri="{9D8B030D-6E8A-4147-A177-3AD203B41FA5}">
                      <a16:colId xmlns:a16="http://schemas.microsoft.com/office/drawing/2014/main" val="20003"/>
                    </a:ext>
                  </a:extLst>
                </a:gridCol>
              </a:tblGrid>
              <a:tr h="322384">
                <a:tc row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２人目</a:t>
                      </a:r>
                    </a:p>
                  </a:txBody>
                  <a:tcPr marT="45739" marB="45739" vert="eaVert"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ふりがな</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所属･役職</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row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491296388"/>
                  </a:ext>
                </a:extLst>
              </a:tr>
              <a:tr h="532798">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HG創英角ｺﾞｼｯｸUB" pitchFamily="49" charset="-128"/>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氏　名　　</a:t>
                      </a: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Times New Roman" pitchFamily="18" charset="0"/>
                        <a:ea typeface="HG創英角ｺﾞｼｯｸUB" pitchFamily="49" charset="-128"/>
                      </a:endParaRP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76818">
                <a:tc vMerge="1">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1" lang="ja-JP" altLang="en-US" sz="1200" b="0" i="0" u="none" strike="noStrike" cap="none" normalizeH="0" baseline="0" dirty="0">
                        <a:ln>
                          <a:noFill/>
                        </a:ln>
                        <a:solidFill>
                          <a:schemeClr val="tx1"/>
                        </a:solidFill>
                        <a:effectLst/>
                        <a:latin typeface="Arial Black" pitchFamily="34" charset="0"/>
                        <a:ea typeface="HG創英角ｺﾞｼｯｸUB" pitchFamily="49" charset="-128"/>
                      </a:endParaRPr>
                    </a:p>
                  </a:txBody>
                  <a:tcPr marT="45739" marB="45739"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E-Mail</a:t>
                      </a:r>
                      <a:endPar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endParaRPr>
                    </a:p>
                  </a:txBody>
                  <a:tcPr marT="45739" marB="45739"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1" lang="ja-JP" altLang="en-US" sz="1200" b="1" i="0" u="none" strike="noStrike" cap="none" normalizeH="0" baseline="0" dirty="0">
                          <a:ln>
                            <a:noFill/>
                          </a:ln>
                          <a:solidFill>
                            <a:schemeClr val="tx1"/>
                          </a:solidFill>
                          <a:effectLst/>
                          <a:latin typeface="HGPｺﾞｼｯｸM" panose="020B0600000000000000" pitchFamily="50" charset="-128"/>
                          <a:ea typeface="HGPｺﾞｼｯｸM" panose="020B0600000000000000" pitchFamily="50" charset="-128"/>
                        </a:rPr>
                        <a:t>　　　　　　</a:t>
                      </a:r>
                    </a:p>
                  </a:txBody>
                  <a:tcPr marT="45739" marB="45739"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1"/>
                  </a:ext>
                </a:extLst>
              </a:tr>
            </a:tbl>
          </a:graphicData>
        </a:graphic>
      </p:graphicFrame>
      <p:sp>
        <p:nvSpPr>
          <p:cNvPr id="32" name="テキスト ボックス 31">
            <a:extLst>
              <a:ext uri="{FF2B5EF4-FFF2-40B4-BE49-F238E27FC236}">
                <a16:creationId xmlns:a16="http://schemas.microsoft.com/office/drawing/2014/main" id="{E3BC8940-F1CE-44DC-9CBB-A4C165A2CA8B}"/>
              </a:ext>
            </a:extLst>
          </p:cNvPr>
          <p:cNvSpPr txBox="1"/>
          <p:nvPr/>
        </p:nvSpPr>
        <p:spPr>
          <a:xfrm>
            <a:off x="6747711" y="9932414"/>
            <a:ext cx="471604" cy="400110"/>
          </a:xfrm>
          <a:prstGeom prst="rect">
            <a:avLst/>
          </a:prstGeom>
          <a:noFill/>
        </p:spPr>
        <p:txBody>
          <a:bodyPr wrap="none" rtlCol="0">
            <a:spAutoFit/>
          </a:bodyPr>
          <a:lstStyle/>
          <a:p>
            <a:r>
              <a:rPr lang="en-US" altLang="ja-JP" sz="2000" dirty="0"/>
              <a:t>-2-</a:t>
            </a:r>
            <a:endParaRPr lang="ja-JP" altLang="en-US" sz="2000" dirty="0"/>
          </a:p>
        </p:txBody>
      </p:sp>
      <p:sp>
        <p:nvSpPr>
          <p:cNvPr id="33"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51614" y="5216753"/>
            <a:ext cx="3539498"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r>
              <a:rPr lang="ja-JP" altLang="en-US" sz="2000" u="none" dirty="0">
                <a:ea typeface="HG創英角ｺﾞｼｯｸUB" pitchFamily="49" charset="-128"/>
              </a:rPr>
              <a:t>＜コース毎の申込の場合＞</a:t>
            </a:r>
            <a:endParaRPr lang="en-US" altLang="ja-JP" sz="2000" u="none" dirty="0">
              <a:ea typeface="HG創英角ｺﾞｼｯｸUB" pitchFamily="49" charset="-128"/>
            </a:endParaRPr>
          </a:p>
          <a:p>
            <a:pPr lvl="0" eaLnBrk="1" hangingPunct="1"/>
            <a:r>
              <a:rPr lang="ja-JP" altLang="en-US" sz="1400" u="none" dirty="0">
                <a:ea typeface="HG創英角ｺﾞｼｯｸUB" pitchFamily="49" charset="-128"/>
              </a:rPr>
              <a:t>　１コース：１５，０００円／人</a:t>
            </a:r>
            <a:endParaRPr lang="en-US" altLang="ja-JP" sz="1400" u="none" dirty="0">
              <a:ea typeface="HG創英角ｺﾞｼｯｸUB" pitchFamily="49" charset="-128"/>
            </a:endParaRPr>
          </a:p>
          <a:p>
            <a:pPr lvl="0" eaLnBrk="1" hangingPunct="1"/>
            <a:r>
              <a:rPr lang="ja-JP" altLang="en-US" sz="1400" u="none" dirty="0">
                <a:ea typeface="HG創英角ｺﾞｼｯｸUB" pitchFamily="49" charset="-128"/>
              </a:rPr>
              <a:t>　</a:t>
            </a:r>
            <a:r>
              <a:rPr lang="en-US" altLang="ja-JP" sz="1100" u="none" dirty="0">
                <a:ea typeface="HG創英角ｺﾞｼｯｸUB" pitchFamily="49" charset="-128"/>
              </a:rPr>
              <a:t>※</a:t>
            </a:r>
            <a:r>
              <a:rPr lang="ja-JP" altLang="en-US" sz="1100" u="none" dirty="0">
                <a:ea typeface="HG創英角ｺﾞｼｯｸUB" pitchFamily="49" charset="-128"/>
              </a:rPr>
              <a:t>コース毎に３コースを申込む場合は、</a:t>
            </a:r>
            <a:endParaRPr lang="en-US" altLang="ja-JP" sz="1100" u="none" dirty="0">
              <a:ea typeface="HG創英角ｺﾞｼｯｸUB" pitchFamily="49" charset="-128"/>
            </a:endParaRPr>
          </a:p>
          <a:p>
            <a:pPr lvl="0" eaLnBrk="1" hangingPunct="1"/>
            <a:r>
              <a:rPr lang="ja-JP" altLang="en-US" sz="1100" u="none" dirty="0">
                <a:ea typeface="HG創英角ｺﾞｼｯｸUB" pitchFamily="49" charset="-128"/>
              </a:rPr>
              <a:t>　　 ４５，０００円／人となります。</a:t>
            </a:r>
            <a:endParaRPr lang="en-US" altLang="ja-JP" sz="1400" u="none" dirty="0">
              <a:ea typeface="HG創英角ｺﾞｼｯｸUB" pitchFamily="49" charset="-128"/>
            </a:endParaRPr>
          </a:p>
        </p:txBody>
      </p:sp>
      <p:sp>
        <p:nvSpPr>
          <p:cNvPr id="34" name="矢印: 右 1">
            <a:extLst>
              <a:ext uri="{FF2B5EF4-FFF2-40B4-BE49-F238E27FC236}">
                <a16:creationId xmlns:a16="http://schemas.microsoft.com/office/drawing/2014/main" id="{DF7E4437-80AB-4008-B5AB-1F8573F88B12}"/>
              </a:ext>
            </a:extLst>
          </p:cNvPr>
          <p:cNvSpPr/>
          <p:nvPr/>
        </p:nvSpPr>
        <p:spPr>
          <a:xfrm>
            <a:off x="3301310" y="5600974"/>
            <a:ext cx="484423" cy="412327"/>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tIns="288000" rtlCol="0" anchor="ctr"/>
          <a:lstStyle/>
          <a:p>
            <a:pPr algn="ctr"/>
            <a:endParaRPr kumimoji="0" lang="ja-JP" altLang="en-US" sz="2400" kern="0" dirty="0">
              <a:solidFill>
                <a:srgbClr val="FFFFFF"/>
              </a:solidFill>
              <a:latin typeface="Meiryo UI" panose="020B0604030504040204" pitchFamily="50" charset="-128"/>
              <a:ea typeface="Meiryo UI" panose="020B0604030504040204" pitchFamily="50" charset="-128"/>
              <a:cs typeface="Arial"/>
            </a:endParaRPr>
          </a:p>
        </p:txBody>
      </p:sp>
      <p:sp>
        <p:nvSpPr>
          <p:cNvPr id="35" name="Text Box 107">
            <a:extLst>
              <a:ext uri="{FF2B5EF4-FFF2-40B4-BE49-F238E27FC236}">
                <a16:creationId xmlns:a16="http://schemas.microsoft.com/office/drawing/2014/main" id="{E8A152A0-AFE2-42AE-9E3F-C294E56716A0}"/>
              </a:ext>
            </a:extLst>
          </p:cNvPr>
          <p:cNvSpPr txBox="1">
            <a:spLocks noChangeArrowheads="1"/>
          </p:cNvSpPr>
          <p:nvPr/>
        </p:nvSpPr>
        <p:spPr bwMode="auto">
          <a:xfrm>
            <a:off x="3679817" y="5214253"/>
            <a:ext cx="3539498" cy="1000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2400" u="sng">
                <a:solidFill>
                  <a:schemeClr val="tx1"/>
                </a:solidFill>
                <a:latin typeface="Times New Roman" pitchFamily="18" charset="0"/>
                <a:ea typeface="ＭＳ Ｐゴシック" charset="-128"/>
              </a:defRPr>
            </a:lvl1pPr>
            <a:lvl2pPr marL="742950" indent="-285750" eaLnBrk="0" hangingPunct="0">
              <a:defRPr kumimoji="1" sz="2400" u="sng">
                <a:solidFill>
                  <a:schemeClr val="tx1"/>
                </a:solidFill>
                <a:latin typeface="Times New Roman" pitchFamily="18" charset="0"/>
                <a:ea typeface="ＭＳ Ｐゴシック" charset="-128"/>
              </a:defRPr>
            </a:lvl2pPr>
            <a:lvl3pPr marL="1143000" indent="-228600" eaLnBrk="0" hangingPunct="0">
              <a:defRPr kumimoji="1" sz="2400" u="sng">
                <a:solidFill>
                  <a:schemeClr val="tx1"/>
                </a:solidFill>
                <a:latin typeface="Times New Roman" pitchFamily="18" charset="0"/>
                <a:ea typeface="ＭＳ Ｐゴシック" charset="-128"/>
              </a:defRPr>
            </a:lvl3pPr>
            <a:lvl4pPr marL="1600200" indent="-228600" eaLnBrk="0" hangingPunct="0">
              <a:defRPr kumimoji="1" sz="2400" u="sng">
                <a:solidFill>
                  <a:schemeClr val="tx1"/>
                </a:solidFill>
                <a:latin typeface="Times New Roman" pitchFamily="18" charset="0"/>
                <a:ea typeface="ＭＳ Ｐゴシック" charset="-128"/>
              </a:defRPr>
            </a:lvl4pPr>
            <a:lvl5pPr marL="2057400" indent="-228600" eaLnBrk="0" hangingPunct="0">
              <a:defRPr kumimoji="1" sz="2400" u="sng">
                <a:solidFill>
                  <a:schemeClr val="tx1"/>
                </a:solidFill>
                <a:latin typeface="Times New Roman" pitchFamily="18" charset="0"/>
                <a:ea typeface="ＭＳ Ｐゴシック" charset="-128"/>
              </a:defRPr>
            </a:lvl5pPr>
            <a:lvl6pPr marL="25146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6pPr>
            <a:lvl7pPr marL="29718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7pPr>
            <a:lvl8pPr marL="34290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8pPr>
            <a:lvl9pPr marL="3886200" indent="-228600" eaLnBrk="0" fontAlgn="base" hangingPunct="0">
              <a:spcBef>
                <a:spcPct val="0"/>
              </a:spcBef>
              <a:spcAft>
                <a:spcPct val="0"/>
              </a:spcAft>
              <a:defRPr kumimoji="1" sz="2400" u="sng">
                <a:solidFill>
                  <a:schemeClr val="tx1"/>
                </a:solidFill>
                <a:latin typeface="Times New Roman" pitchFamily="18" charset="0"/>
                <a:ea typeface="ＭＳ Ｐゴシック" charset="-128"/>
              </a:defRPr>
            </a:lvl9pPr>
          </a:lstStyle>
          <a:p>
            <a:pPr lvl="0" eaLnBrk="1" hangingPunct="1"/>
            <a:r>
              <a:rPr lang="ja-JP" altLang="en-US" sz="2000" u="none" dirty="0">
                <a:ea typeface="HG創英角ｺﾞｼｯｸUB" pitchFamily="49" charset="-128"/>
              </a:rPr>
              <a:t>＜</a:t>
            </a:r>
            <a:r>
              <a:rPr lang="ja-JP" altLang="en-US" sz="2000" u="none" dirty="0">
                <a:solidFill>
                  <a:srgbClr val="FF0000"/>
                </a:solidFill>
                <a:ea typeface="HG創英角ｺﾞｼｯｸUB" pitchFamily="49" charset="-128"/>
              </a:rPr>
              <a:t>全コース一括申込の場合</a:t>
            </a:r>
            <a:r>
              <a:rPr lang="ja-JP" altLang="en-US" sz="2000" u="none" dirty="0">
                <a:ea typeface="HG創英角ｺﾞｼｯｸUB" pitchFamily="49" charset="-128"/>
              </a:rPr>
              <a:t>＞</a:t>
            </a:r>
          </a:p>
          <a:p>
            <a:pPr eaLnBrk="1" hangingPunct="1"/>
            <a:r>
              <a:rPr lang="ja-JP" altLang="en-US" sz="1400" u="none" dirty="0">
                <a:ea typeface="HG創英角ｺﾞｼｯｸUB" pitchFamily="49" charset="-128"/>
              </a:rPr>
              <a:t>　３コース：</a:t>
            </a:r>
            <a:r>
              <a:rPr lang="ja-JP" altLang="en-US" sz="1400" u="none" dirty="0">
                <a:solidFill>
                  <a:srgbClr val="FF0000"/>
                </a:solidFill>
                <a:ea typeface="HG創英角ｺﾞｼｯｸUB" pitchFamily="49" charset="-128"/>
              </a:rPr>
              <a:t>２５，０００</a:t>
            </a:r>
            <a:r>
              <a:rPr lang="ja-JP" altLang="en-US" sz="1400" u="none" dirty="0">
                <a:ea typeface="HG創英角ｺﾞｼｯｸUB" pitchFamily="49" charset="-128"/>
              </a:rPr>
              <a:t>円／人</a:t>
            </a:r>
            <a:endParaRPr lang="en-US" altLang="ja-JP" sz="1400" u="none" dirty="0">
              <a:ea typeface="HG創英角ｺﾞｼｯｸUB" pitchFamily="49" charset="-128"/>
            </a:endParaRPr>
          </a:p>
          <a:p>
            <a:pPr lvl="0" eaLnBrk="1" hangingPunct="1"/>
            <a:r>
              <a:rPr lang="ja-JP" altLang="en-US" sz="1400" u="none" dirty="0">
                <a:ea typeface="HG創英角ｺﾞｼｯｸUB" pitchFamily="49" charset="-128"/>
              </a:rPr>
              <a:t>　　 </a:t>
            </a:r>
            <a:r>
              <a:rPr lang="en-US" altLang="ja-JP" sz="1100" u="none" dirty="0">
                <a:ea typeface="HG創英角ｺﾞｼｯｸUB" pitchFamily="49" charset="-128"/>
              </a:rPr>
              <a:t>※</a:t>
            </a:r>
            <a:r>
              <a:rPr lang="ja-JP" altLang="en-US" sz="1100" u="none" dirty="0">
                <a:ea typeface="HG創英角ｺﾞｼｯｸUB" pitchFamily="49" charset="-128"/>
              </a:rPr>
              <a:t>コース毎の申込は、９月３日</a:t>
            </a:r>
            <a:r>
              <a:rPr lang="en-US" altLang="ja-JP" sz="1100" u="none" dirty="0">
                <a:ea typeface="HG創英角ｺﾞｼｯｸUB" pitchFamily="49" charset="-128"/>
              </a:rPr>
              <a:t>(</a:t>
            </a:r>
            <a:r>
              <a:rPr lang="ja-JP" altLang="en-US" sz="1100" u="none" dirty="0">
                <a:ea typeface="HG創英角ｺﾞｼｯｸUB" pitchFamily="49" charset="-128"/>
              </a:rPr>
              <a:t>土</a:t>
            </a:r>
            <a:r>
              <a:rPr lang="en-US" altLang="ja-JP" sz="1100" u="none" dirty="0">
                <a:ea typeface="HG創英角ｺﾞｼｯｸUB" pitchFamily="49" charset="-128"/>
              </a:rPr>
              <a:t>)</a:t>
            </a:r>
          </a:p>
          <a:p>
            <a:pPr lvl="0" eaLnBrk="1" hangingPunct="1"/>
            <a:r>
              <a:rPr lang="ja-JP" altLang="en-US" sz="1100" u="none" dirty="0">
                <a:ea typeface="HG創英角ｺﾞｼｯｸUB" pitchFamily="49" charset="-128"/>
              </a:rPr>
              <a:t>　 　　   からの開始を予定しております。</a:t>
            </a:r>
          </a:p>
        </p:txBody>
      </p:sp>
      <p:pic>
        <p:nvPicPr>
          <p:cNvPr id="12" name="図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36006" y="7554171"/>
            <a:ext cx="1038598" cy="1038598"/>
          </a:xfrm>
          <a:prstGeom prst="rect">
            <a:avLst/>
          </a:prstGeom>
        </p:spPr>
      </p:pic>
    </p:spTree>
    <p:extLst>
      <p:ext uri="{BB962C8B-B14F-4D97-AF65-F5344CB8AC3E}">
        <p14:creationId xmlns:p14="http://schemas.microsoft.com/office/powerpoint/2010/main" val="49447093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0000"/>
        </a:solidFill>
        <a:ln>
          <a:noFill/>
        </a:ln>
      </a:spPr>
      <a:bodyPr tIns="288000" rtlCol="0" anchor="ctr"/>
      <a:lstStyle>
        <a:defPPr algn="ctr">
          <a:defRPr kumimoji="0" sz="2400" kern="0" dirty="0" smtClean="0">
            <a:solidFill>
              <a:srgbClr val="FFFFFF"/>
            </a:solidFill>
            <a:latin typeface="Meiryo UI" panose="020B0604030504040204" pitchFamily="50" charset="-128"/>
            <a:ea typeface="Meiryo UI" panose="020B0604030504040204" pitchFamily="50" charset="-128"/>
            <a:cs typeface="Aria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2362</TotalTime>
  <Words>202</Words>
  <Application>Microsoft Office PowerPoint</Application>
  <PresentationFormat>ユーザー設定</PresentationFormat>
  <Paragraphs>51</Paragraphs>
  <Slides>1</Slides>
  <Notes>1</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AR P丸ゴシック体M</vt:lpstr>
      <vt:lpstr>HGPｺﾞｼｯｸM</vt:lpstr>
      <vt:lpstr>HGSｺﾞｼｯｸM</vt:lpstr>
      <vt:lpstr>HG創英角ｺﾞｼｯｸUB</vt:lpstr>
      <vt:lpstr>Meiryo UI</vt:lpstr>
      <vt:lpstr>ＭＳ Ｐゴシック</vt:lpstr>
      <vt:lpstr>游ゴシック</vt:lpstr>
      <vt:lpstr>Arial</vt:lpstr>
      <vt:lpstr>Calibri</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大村　明裕</dc:creator>
  <cp:lastModifiedBy>山本　喬久</cp:lastModifiedBy>
  <cp:revision>58</cp:revision>
  <cp:lastPrinted>2021-08-13T09:41:56Z</cp:lastPrinted>
  <dcterms:modified xsi:type="dcterms:W3CDTF">2022-07-20T02:46:34Z</dcterms:modified>
</cp:coreProperties>
</file>